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0"/>
  </p:sldMasterIdLst>
  <p:notesMasterIdLst>
    <p:notesMasterId r:id="rId34"/>
  </p:notesMasterIdLst>
  <p:sldIdLst>
    <p:sldId id="256" r:id="rId11"/>
    <p:sldId id="257" r:id="rId12"/>
    <p:sldId id="258" r:id="rId13"/>
    <p:sldId id="265" r:id="rId14"/>
    <p:sldId id="264" r:id="rId15"/>
    <p:sldId id="268" r:id="rId16"/>
    <p:sldId id="267" r:id="rId17"/>
    <p:sldId id="269" r:id="rId18"/>
    <p:sldId id="261" r:id="rId19"/>
    <p:sldId id="259" r:id="rId20"/>
    <p:sldId id="270" r:id="rId21"/>
    <p:sldId id="274" r:id="rId22"/>
    <p:sldId id="281" r:id="rId23"/>
    <p:sldId id="263" r:id="rId24"/>
    <p:sldId id="260" r:id="rId25"/>
    <p:sldId id="272" r:id="rId26"/>
    <p:sldId id="283" r:id="rId27"/>
    <p:sldId id="286" r:id="rId28"/>
    <p:sldId id="282" r:id="rId29"/>
    <p:sldId id="285" r:id="rId30"/>
    <p:sldId id="276" r:id="rId31"/>
    <p:sldId id="284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4B332385-6D2F-499A-9A72-46071BF82B0F}">
          <p14:sldIdLst>
            <p14:sldId id="256"/>
            <p14:sldId id="257"/>
          </p14:sldIdLst>
        </p14:section>
        <p14:section name="Stereoskopische Projektion" id="{4C1EE3AC-8B07-4BA7-8CEE-A630ED579CB7}">
          <p14:sldIdLst>
            <p14:sldId id="258"/>
            <p14:sldId id="265"/>
            <p14:sldId id="264"/>
            <p14:sldId id="268"/>
            <p14:sldId id="267"/>
            <p14:sldId id="269"/>
            <p14:sldId id="261"/>
          </p14:sldIdLst>
        </p14:section>
        <p14:section name="Upgrades" id="{58BD545E-C5B3-4296-816D-F9B9ABC39A5E}">
          <p14:sldIdLst>
            <p14:sldId id="259"/>
            <p14:sldId id="270"/>
            <p14:sldId id="274"/>
            <p14:sldId id="281"/>
            <p14:sldId id="263"/>
          </p14:sldIdLst>
        </p14:section>
        <p14:section name="Ergebnis" id="{4DEB2D92-E52D-411F-A6E0-CEDCD8072345}">
          <p14:sldIdLst>
            <p14:sldId id="260"/>
            <p14:sldId id="272"/>
            <p14:sldId id="283"/>
            <p14:sldId id="286"/>
            <p14:sldId id="282"/>
            <p14:sldId id="285"/>
            <p14:sldId id="276"/>
            <p14:sldId id="28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4051AB-E0CB-4DC3-904D-EFDD86CE072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AF921F5-F2DC-4E92-9F67-F694835253AF}">
      <dgm:prSet/>
      <dgm:spPr/>
      <dgm:t>
        <a:bodyPr/>
        <a:lstStyle/>
        <a:p>
          <a:r>
            <a:rPr lang="de-DE" dirty="0"/>
            <a:t>Umgebungserkennung</a:t>
          </a:r>
          <a:endParaRPr lang="en-GB" dirty="0"/>
        </a:p>
      </dgm:t>
    </dgm:pt>
    <dgm:pt modelId="{9B68A8CB-F58B-45D6-A4DA-9C63FBF31190}" type="parTrans" cxnId="{B42FE9DD-0896-4B65-90CD-96A393735B6D}">
      <dgm:prSet/>
      <dgm:spPr/>
      <dgm:t>
        <a:bodyPr/>
        <a:lstStyle/>
        <a:p>
          <a:endParaRPr lang="de-DE"/>
        </a:p>
      </dgm:t>
    </dgm:pt>
    <dgm:pt modelId="{D2CFB6CC-96CE-44F8-A420-B3D02077CFCD}" type="sibTrans" cxnId="{B42FE9DD-0896-4B65-90CD-96A393735B6D}">
      <dgm:prSet/>
      <dgm:spPr/>
      <dgm:t>
        <a:bodyPr/>
        <a:lstStyle/>
        <a:p>
          <a:endParaRPr lang="de-DE"/>
        </a:p>
      </dgm:t>
    </dgm:pt>
    <dgm:pt modelId="{A46F7E44-1D12-46C3-82BF-4D2ACEB62C0D}">
      <dgm:prSet/>
      <dgm:spPr/>
      <dgm:t>
        <a:bodyPr/>
        <a:lstStyle/>
        <a:p>
          <a:r>
            <a:rPr lang="de-DE" dirty="0"/>
            <a:t>Unterschiedliche Reflexionseigenschaften der Oberflächen</a:t>
          </a:r>
          <a:endParaRPr lang="en-GB" dirty="0"/>
        </a:p>
      </dgm:t>
    </dgm:pt>
    <dgm:pt modelId="{1F3DF7A6-E098-4A4B-A0FD-9864ED51F5C1}" type="parTrans" cxnId="{3F1DAE65-675A-4444-A0B2-36C148DA0839}">
      <dgm:prSet/>
      <dgm:spPr/>
      <dgm:t>
        <a:bodyPr/>
        <a:lstStyle/>
        <a:p>
          <a:endParaRPr lang="de-DE"/>
        </a:p>
      </dgm:t>
    </dgm:pt>
    <dgm:pt modelId="{13833797-462E-464D-B5DE-B4782027E530}" type="sibTrans" cxnId="{3F1DAE65-675A-4444-A0B2-36C148DA0839}">
      <dgm:prSet/>
      <dgm:spPr/>
      <dgm:t>
        <a:bodyPr/>
        <a:lstStyle/>
        <a:p>
          <a:endParaRPr lang="de-DE"/>
        </a:p>
      </dgm:t>
    </dgm:pt>
    <dgm:pt modelId="{F5B34E04-D63A-4230-B8A2-C2375ED6799E}">
      <dgm:prSet/>
      <dgm:spPr/>
      <dgm:t>
        <a:bodyPr/>
        <a:lstStyle/>
        <a:p>
          <a:r>
            <a:rPr lang="de-DE" dirty="0"/>
            <a:t>Körpererkennung</a:t>
          </a:r>
          <a:endParaRPr lang="en-GB" dirty="0"/>
        </a:p>
      </dgm:t>
    </dgm:pt>
    <dgm:pt modelId="{260E4B52-D78C-4E2C-A346-800998038268}" type="parTrans" cxnId="{CF2DE7C5-E353-4C05-B173-6D65B88E11F5}">
      <dgm:prSet/>
      <dgm:spPr/>
      <dgm:t>
        <a:bodyPr/>
        <a:lstStyle/>
        <a:p>
          <a:endParaRPr lang="de-DE"/>
        </a:p>
      </dgm:t>
    </dgm:pt>
    <dgm:pt modelId="{75837191-B371-46A2-8959-853E9C12209F}" type="sibTrans" cxnId="{CF2DE7C5-E353-4C05-B173-6D65B88E11F5}">
      <dgm:prSet/>
      <dgm:spPr/>
      <dgm:t>
        <a:bodyPr/>
        <a:lstStyle/>
        <a:p>
          <a:endParaRPr lang="de-DE"/>
        </a:p>
      </dgm:t>
    </dgm:pt>
    <dgm:pt modelId="{3EDF1758-B49C-4C3B-B373-49BA7EC38109}">
      <dgm:prSet/>
      <dgm:spPr/>
      <dgm:t>
        <a:bodyPr/>
        <a:lstStyle/>
        <a:p>
          <a:r>
            <a:rPr lang="de-DE" dirty="0"/>
            <a:t>Trennung des Körpers vom Hintergrund</a:t>
          </a:r>
          <a:endParaRPr lang="en-GB" dirty="0"/>
        </a:p>
      </dgm:t>
    </dgm:pt>
    <dgm:pt modelId="{0601453D-5DE6-4746-8A3D-30D772251842}" type="parTrans" cxnId="{8DBB32A7-7A22-4E98-860E-78A1AF306AA7}">
      <dgm:prSet/>
      <dgm:spPr/>
      <dgm:t>
        <a:bodyPr/>
        <a:lstStyle/>
        <a:p>
          <a:endParaRPr lang="de-DE"/>
        </a:p>
      </dgm:t>
    </dgm:pt>
    <dgm:pt modelId="{5A689D52-785E-45FC-9D79-693E239579BB}" type="sibTrans" cxnId="{8DBB32A7-7A22-4E98-860E-78A1AF306AA7}">
      <dgm:prSet/>
      <dgm:spPr/>
      <dgm:t>
        <a:bodyPr/>
        <a:lstStyle/>
        <a:p>
          <a:endParaRPr lang="de-DE"/>
        </a:p>
      </dgm:t>
    </dgm:pt>
    <dgm:pt modelId="{1C0C199D-78A6-45DA-95C2-B5DC31A3B36D}">
      <dgm:prSet/>
      <dgm:spPr/>
      <dgm:t>
        <a:bodyPr/>
        <a:lstStyle/>
        <a:p>
          <a:r>
            <a:rPr lang="de-DE" dirty="0"/>
            <a:t>Daten</a:t>
          </a:r>
          <a:endParaRPr lang="en-GB" dirty="0"/>
        </a:p>
      </dgm:t>
    </dgm:pt>
    <dgm:pt modelId="{AC099467-95B8-49B3-8E6D-A176AF8BABF3}" type="parTrans" cxnId="{D3EA4674-A3AE-4E03-8FAA-348F01FFBDF4}">
      <dgm:prSet/>
      <dgm:spPr/>
      <dgm:t>
        <a:bodyPr/>
        <a:lstStyle/>
        <a:p>
          <a:endParaRPr lang="de-DE"/>
        </a:p>
      </dgm:t>
    </dgm:pt>
    <dgm:pt modelId="{06CED9A1-A63A-45EB-9F8E-FCCB8BC81398}" type="sibTrans" cxnId="{D3EA4674-A3AE-4E03-8FAA-348F01FFBDF4}">
      <dgm:prSet/>
      <dgm:spPr/>
      <dgm:t>
        <a:bodyPr/>
        <a:lstStyle/>
        <a:p>
          <a:endParaRPr lang="de-DE"/>
        </a:p>
      </dgm:t>
    </dgm:pt>
    <dgm:pt modelId="{3B5DF927-37AB-4653-B25E-EDAAB73B0E45}">
      <dgm:prSet/>
      <dgm:spPr/>
      <dgm:t>
        <a:bodyPr/>
        <a:lstStyle/>
        <a:p>
          <a:r>
            <a:rPr lang="de-DE" dirty="0"/>
            <a:t>SDK stellt Daten bereit</a:t>
          </a:r>
          <a:endParaRPr lang="en-GB" dirty="0"/>
        </a:p>
      </dgm:t>
    </dgm:pt>
    <dgm:pt modelId="{4A7519EA-7483-4002-88C5-A24419649C17}" type="parTrans" cxnId="{97FDBB24-E420-4B0D-9034-568D8C96CA24}">
      <dgm:prSet/>
      <dgm:spPr/>
      <dgm:t>
        <a:bodyPr/>
        <a:lstStyle/>
        <a:p>
          <a:endParaRPr lang="de-DE"/>
        </a:p>
      </dgm:t>
    </dgm:pt>
    <dgm:pt modelId="{F2765231-4EAF-4B81-846A-6DF400AD6D2D}" type="sibTrans" cxnId="{97FDBB24-E420-4B0D-9034-568D8C96CA24}">
      <dgm:prSet/>
      <dgm:spPr/>
      <dgm:t>
        <a:bodyPr/>
        <a:lstStyle/>
        <a:p>
          <a:endParaRPr lang="de-DE"/>
        </a:p>
      </dgm:t>
    </dgm:pt>
    <dgm:pt modelId="{12F0B7E6-D3C0-4B99-994B-D3E6BAF2CB10}">
      <dgm:prSet/>
      <dgm:spPr/>
      <dgm:t>
        <a:bodyPr/>
        <a:lstStyle/>
        <a:p>
          <a:r>
            <a:rPr lang="de-DE" dirty="0"/>
            <a:t>Infrarot Strahlung</a:t>
          </a:r>
          <a:endParaRPr lang="en-GB" dirty="0"/>
        </a:p>
      </dgm:t>
    </dgm:pt>
    <dgm:pt modelId="{28B0D69F-357C-4588-B893-E713D4BE33F9}" type="parTrans" cxnId="{A64985B2-2069-4D08-9C84-A7F409CCEFF9}">
      <dgm:prSet/>
      <dgm:spPr/>
    </dgm:pt>
    <dgm:pt modelId="{1AA8715C-B06E-4871-968A-EE59DC40A11F}" type="sibTrans" cxnId="{A64985B2-2069-4D08-9C84-A7F409CCEFF9}">
      <dgm:prSet/>
      <dgm:spPr/>
    </dgm:pt>
    <dgm:pt modelId="{DF60B6B4-EB89-4A5A-A103-A9B3EB617A8F}">
      <dgm:prSet/>
      <dgm:spPr/>
      <dgm:t>
        <a:bodyPr/>
        <a:lstStyle/>
        <a:p>
          <a:r>
            <a:rPr lang="de-DE" dirty="0"/>
            <a:t>Repräsentation durch </a:t>
          </a:r>
          <a:r>
            <a:rPr lang="de-DE" dirty="0" err="1"/>
            <a:t>Pointcloud</a:t>
          </a:r>
          <a:endParaRPr lang="en-GB" dirty="0"/>
        </a:p>
      </dgm:t>
    </dgm:pt>
    <dgm:pt modelId="{B2DFD8ED-571B-4520-974E-7EC031EF67DF}" type="parTrans" cxnId="{7A6FB3E3-370F-4475-88C1-E9451D639819}">
      <dgm:prSet/>
      <dgm:spPr/>
    </dgm:pt>
    <dgm:pt modelId="{CD534FD1-12CA-42B3-97E0-5E4F281DD4A8}" type="sibTrans" cxnId="{7A6FB3E3-370F-4475-88C1-E9451D639819}">
      <dgm:prSet/>
      <dgm:spPr/>
    </dgm:pt>
    <dgm:pt modelId="{1A8063D1-060E-438D-83DA-F5D55AD298D4}">
      <dgm:prSet/>
      <dgm:spPr/>
      <dgm:t>
        <a:bodyPr/>
        <a:lstStyle/>
        <a:p>
          <a:r>
            <a:rPr lang="de-DE" dirty="0"/>
            <a:t>Berechnung des Skeletts</a:t>
          </a:r>
          <a:endParaRPr lang="en-GB" dirty="0"/>
        </a:p>
      </dgm:t>
    </dgm:pt>
    <dgm:pt modelId="{7D2191B7-F584-4017-9D85-25A41EEA224B}" type="parTrans" cxnId="{75245443-2CED-48B8-AB48-545BA298CBDF}">
      <dgm:prSet/>
      <dgm:spPr/>
    </dgm:pt>
    <dgm:pt modelId="{16F5D305-9D05-4C9E-ACD3-E66EC453A893}" type="sibTrans" cxnId="{75245443-2CED-48B8-AB48-545BA298CBDF}">
      <dgm:prSet/>
      <dgm:spPr/>
    </dgm:pt>
    <dgm:pt modelId="{B9DA936F-287C-4E39-BF24-0EEAA6EC79EB}">
      <dgm:prSet/>
      <dgm:spPr/>
      <dgm:t>
        <a:bodyPr/>
        <a:lstStyle/>
        <a:p>
          <a:r>
            <a:rPr lang="de-DE" dirty="0"/>
            <a:t>Koordinaten der Joints</a:t>
          </a:r>
          <a:endParaRPr lang="en-GB" dirty="0"/>
        </a:p>
      </dgm:t>
    </dgm:pt>
    <dgm:pt modelId="{5EA0B0E4-FCBE-45D4-A02F-0F3FBBC2E387}" type="parTrans" cxnId="{54FABEB6-90EE-4EEA-9CD2-0C65E716B1AB}">
      <dgm:prSet/>
      <dgm:spPr/>
    </dgm:pt>
    <dgm:pt modelId="{1B3AD8DC-70AC-4A9D-9AF9-B2477F81E467}" type="sibTrans" cxnId="{54FABEB6-90EE-4EEA-9CD2-0C65E716B1AB}">
      <dgm:prSet/>
      <dgm:spPr/>
    </dgm:pt>
    <dgm:pt modelId="{C2EF535E-357E-4726-AA83-F568BC99C66D}">
      <dgm:prSet/>
      <dgm:spPr/>
      <dgm:t>
        <a:bodyPr/>
        <a:lstStyle/>
        <a:p>
          <a:r>
            <a:rPr lang="de-DE" dirty="0" err="1"/>
            <a:t>Handstates</a:t>
          </a:r>
          <a:endParaRPr lang="en-GB" dirty="0"/>
        </a:p>
      </dgm:t>
    </dgm:pt>
    <dgm:pt modelId="{5E9FFB54-81B9-4423-B652-D4C34C4E5CD0}" type="parTrans" cxnId="{291E6C17-30D4-45BF-8ED4-2D1213DC1CD8}">
      <dgm:prSet/>
      <dgm:spPr/>
    </dgm:pt>
    <dgm:pt modelId="{16820D53-D177-4682-A862-BB4F964DA099}" type="sibTrans" cxnId="{291E6C17-30D4-45BF-8ED4-2D1213DC1CD8}">
      <dgm:prSet/>
      <dgm:spPr/>
    </dgm:pt>
    <dgm:pt modelId="{2704873E-119D-46EB-9340-A97B6F226AA6}" type="pres">
      <dgm:prSet presAssocID="{094051AB-E0CB-4DC3-904D-EFDD86CE0727}" presName="Name0" presStyleCnt="0">
        <dgm:presLayoutVars>
          <dgm:dir/>
          <dgm:animLvl val="lvl"/>
          <dgm:resizeHandles val="exact"/>
        </dgm:presLayoutVars>
      </dgm:prSet>
      <dgm:spPr/>
    </dgm:pt>
    <dgm:pt modelId="{3580F3C1-8C54-4D5E-883A-BA37AA736989}" type="pres">
      <dgm:prSet presAssocID="{0AF921F5-F2DC-4E92-9F67-F694835253AF}" presName="linNode" presStyleCnt="0"/>
      <dgm:spPr/>
    </dgm:pt>
    <dgm:pt modelId="{388AA503-D02B-4818-BB8C-ED4BEF88BD74}" type="pres">
      <dgm:prSet presAssocID="{0AF921F5-F2DC-4E92-9F67-F694835253A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CC5B38A-5868-4249-B635-2DE77EEB45AA}" type="pres">
      <dgm:prSet presAssocID="{0AF921F5-F2DC-4E92-9F67-F694835253AF}" presName="descendantText" presStyleLbl="alignAccFollowNode1" presStyleIdx="0" presStyleCnt="3">
        <dgm:presLayoutVars>
          <dgm:bulletEnabled val="1"/>
        </dgm:presLayoutVars>
      </dgm:prSet>
      <dgm:spPr/>
    </dgm:pt>
    <dgm:pt modelId="{10279B53-F8A9-4F4C-94F1-DA964B6E7855}" type="pres">
      <dgm:prSet presAssocID="{D2CFB6CC-96CE-44F8-A420-B3D02077CFCD}" presName="sp" presStyleCnt="0"/>
      <dgm:spPr/>
    </dgm:pt>
    <dgm:pt modelId="{A068AE5A-97BA-4E50-9CC2-73853DB23925}" type="pres">
      <dgm:prSet presAssocID="{F5B34E04-D63A-4230-B8A2-C2375ED6799E}" presName="linNode" presStyleCnt="0"/>
      <dgm:spPr/>
    </dgm:pt>
    <dgm:pt modelId="{5721C83A-FFA5-4B83-B878-626B7570AB8D}" type="pres">
      <dgm:prSet presAssocID="{F5B34E04-D63A-4230-B8A2-C2375ED6799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29BC185-665B-450A-9E55-7CD4EEE5F397}" type="pres">
      <dgm:prSet presAssocID="{F5B34E04-D63A-4230-B8A2-C2375ED6799E}" presName="descendantText" presStyleLbl="alignAccFollowNode1" presStyleIdx="1" presStyleCnt="3">
        <dgm:presLayoutVars>
          <dgm:bulletEnabled val="1"/>
        </dgm:presLayoutVars>
      </dgm:prSet>
      <dgm:spPr/>
    </dgm:pt>
    <dgm:pt modelId="{31709333-2FCC-451F-BB50-C6222EA0A16C}" type="pres">
      <dgm:prSet presAssocID="{75837191-B371-46A2-8959-853E9C12209F}" presName="sp" presStyleCnt="0"/>
      <dgm:spPr/>
    </dgm:pt>
    <dgm:pt modelId="{00D12124-840F-4247-B028-6868C511EF20}" type="pres">
      <dgm:prSet presAssocID="{1C0C199D-78A6-45DA-95C2-B5DC31A3B36D}" presName="linNode" presStyleCnt="0"/>
      <dgm:spPr/>
    </dgm:pt>
    <dgm:pt modelId="{7277FB55-56CF-45B6-B002-FCFEA5AF7F4C}" type="pres">
      <dgm:prSet presAssocID="{1C0C199D-78A6-45DA-95C2-B5DC31A3B36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A4F238D-345A-4CCE-B6A1-C35F544B109E}" type="pres">
      <dgm:prSet presAssocID="{1C0C199D-78A6-45DA-95C2-B5DC31A3B36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3FE3405-4CC0-4A9D-A5A6-2EC986F05843}" type="presOf" srcId="{DF60B6B4-EB89-4A5A-A103-A9B3EB617A8F}" destId="{D29BC185-665B-450A-9E55-7CD4EEE5F397}" srcOrd="0" destOrd="1" presId="urn:microsoft.com/office/officeart/2005/8/layout/vList5"/>
    <dgm:cxn modelId="{291E6C17-30D4-45BF-8ED4-2D1213DC1CD8}" srcId="{3B5DF927-37AB-4653-B25E-EDAAB73B0E45}" destId="{C2EF535E-357E-4726-AA83-F568BC99C66D}" srcOrd="1" destOrd="0" parTransId="{5E9FFB54-81B9-4423-B652-D4C34C4E5CD0}" sibTransId="{16820D53-D177-4682-A862-BB4F964DA099}"/>
    <dgm:cxn modelId="{97FDBB24-E420-4B0D-9034-568D8C96CA24}" srcId="{1C0C199D-78A6-45DA-95C2-B5DC31A3B36D}" destId="{3B5DF927-37AB-4653-B25E-EDAAB73B0E45}" srcOrd="0" destOrd="0" parTransId="{4A7519EA-7483-4002-88C5-A24419649C17}" sibTransId="{F2765231-4EAF-4B81-846A-6DF400AD6D2D}"/>
    <dgm:cxn modelId="{52641163-2792-434C-9DFF-A33C5526CE23}" type="presOf" srcId="{1C0C199D-78A6-45DA-95C2-B5DC31A3B36D}" destId="{7277FB55-56CF-45B6-B002-FCFEA5AF7F4C}" srcOrd="0" destOrd="0" presId="urn:microsoft.com/office/officeart/2005/8/layout/vList5"/>
    <dgm:cxn modelId="{75245443-2CED-48B8-AB48-545BA298CBDF}" srcId="{F5B34E04-D63A-4230-B8A2-C2375ED6799E}" destId="{1A8063D1-060E-438D-83DA-F5D55AD298D4}" srcOrd="2" destOrd="0" parTransId="{7D2191B7-F584-4017-9D85-25A41EEA224B}" sibTransId="{16F5D305-9D05-4C9E-ACD3-E66EC453A893}"/>
    <dgm:cxn modelId="{0D534545-FD0F-4697-AA0B-2D2925EDE422}" type="presOf" srcId="{1A8063D1-060E-438D-83DA-F5D55AD298D4}" destId="{D29BC185-665B-450A-9E55-7CD4EEE5F397}" srcOrd="0" destOrd="2" presId="urn:microsoft.com/office/officeart/2005/8/layout/vList5"/>
    <dgm:cxn modelId="{3F1DAE65-675A-4444-A0B2-36C148DA0839}" srcId="{0AF921F5-F2DC-4E92-9F67-F694835253AF}" destId="{A46F7E44-1D12-46C3-82BF-4D2ACEB62C0D}" srcOrd="1" destOrd="0" parTransId="{1F3DF7A6-E098-4A4B-A0FD-9864ED51F5C1}" sibTransId="{13833797-462E-464D-B5DE-B4782027E530}"/>
    <dgm:cxn modelId="{E3AFAB6A-1F5A-44EA-8A4C-26AADB977942}" type="presOf" srcId="{C2EF535E-357E-4726-AA83-F568BC99C66D}" destId="{8A4F238D-345A-4CCE-B6A1-C35F544B109E}" srcOrd="0" destOrd="2" presId="urn:microsoft.com/office/officeart/2005/8/layout/vList5"/>
    <dgm:cxn modelId="{29638C4C-2E1E-4F0C-BD13-199E68FF58F4}" type="presOf" srcId="{A46F7E44-1D12-46C3-82BF-4D2ACEB62C0D}" destId="{5CC5B38A-5868-4249-B635-2DE77EEB45AA}" srcOrd="0" destOrd="1" presId="urn:microsoft.com/office/officeart/2005/8/layout/vList5"/>
    <dgm:cxn modelId="{113DCC4D-A5A5-4D4E-A944-137FCDBEF637}" type="presOf" srcId="{F5B34E04-D63A-4230-B8A2-C2375ED6799E}" destId="{5721C83A-FFA5-4B83-B878-626B7570AB8D}" srcOrd="0" destOrd="0" presId="urn:microsoft.com/office/officeart/2005/8/layout/vList5"/>
    <dgm:cxn modelId="{D3EA4674-A3AE-4E03-8FAA-348F01FFBDF4}" srcId="{094051AB-E0CB-4DC3-904D-EFDD86CE0727}" destId="{1C0C199D-78A6-45DA-95C2-B5DC31A3B36D}" srcOrd="2" destOrd="0" parTransId="{AC099467-95B8-49B3-8E6D-A176AF8BABF3}" sibTransId="{06CED9A1-A63A-45EB-9F8E-FCCB8BC81398}"/>
    <dgm:cxn modelId="{463A1A79-D5AD-42CC-BED7-53C8A21BA173}" type="presOf" srcId="{B9DA936F-287C-4E39-BF24-0EEAA6EC79EB}" destId="{8A4F238D-345A-4CCE-B6A1-C35F544B109E}" srcOrd="0" destOrd="1" presId="urn:microsoft.com/office/officeart/2005/8/layout/vList5"/>
    <dgm:cxn modelId="{9AED26A3-C13E-4F0E-8902-DA4C595DF16F}" type="presOf" srcId="{094051AB-E0CB-4DC3-904D-EFDD86CE0727}" destId="{2704873E-119D-46EB-9340-A97B6F226AA6}" srcOrd="0" destOrd="0" presId="urn:microsoft.com/office/officeart/2005/8/layout/vList5"/>
    <dgm:cxn modelId="{506FC7A4-4DAE-4250-83AE-57F20500101E}" type="presOf" srcId="{3B5DF927-37AB-4653-B25E-EDAAB73B0E45}" destId="{8A4F238D-345A-4CCE-B6A1-C35F544B109E}" srcOrd="0" destOrd="0" presId="urn:microsoft.com/office/officeart/2005/8/layout/vList5"/>
    <dgm:cxn modelId="{8DBB32A7-7A22-4E98-860E-78A1AF306AA7}" srcId="{F5B34E04-D63A-4230-B8A2-C2375ED6799E}" destId="{3EDF1758-B49C-4C3B-B373-49BA7EC38109}" srcOrd="0" destOrd="0" parTransId="{0601453D-5DE6-4746-8A3D-30D772251842}" sibTransId="{5A689D52-785E-45FC-9D79-693E239579BB}"/>
    <dgm:cxn modelId="{4E331FA9-BE1E-4B70-9FD5-3C67A1999B45}" type="presOf" srcId="{12F0B7E6-D3C0-4B99-994B-D3E6BAF2CB10}" destId="{5CC5B38A-5868-4249-B635-2DE77EEB45AA}" srcOrd="0" destOrd="0" presId="urn:microsoft.com/office/officeart/2005/8/layout/vList5"/>
    <dgm:cxn modelId="{A64985B2-2069-4D08-9C84-A7F409CCEFF9}" srcId="{0AF921F5-F2DC-4E92-9F67-F694835253AF}" destId="{12F0B7E6-D3C0-4B99-994B-D3E6BAF2CB10}" srcOrd="0" destOrd="0" parTransId="{28B0D69F-357C-4588-B893-E713D4BE33F9}" sibTransId="{1AA8715C-B06E-4871-968A-EE59DC40A11F}"/>
    <dgm:cxn modelId="{54FABEB6-90EE-4EEA-9CD2-0C65E716B1AB}" srcId="{3B5DF927-37AB-4653-B25E-EDAAB73B0E45}" destId="{B9DA936F-287C-4E39-BF24-0EEAA6EC79EB}" srcOrd="0" destOrd="0" parTransId="{5EA0B0E4-FCBE-45D4-A02F-0F3FBBC2E387}" sibTransId="{1B3AD8DC-70AC-4A9D-9AF9-B2477F81E467}"/>
    <dgm:cxn modelId="{ADBC1EC0-1078-4A31-86E3-8D1938B27197}" type="presOf" srcId="{0AF921F5-F2DC-4E92-9F67-F694835253AF}" destId="{388AA503-D02B-4818-BB8C-ED4BEF88BD74}" srcOrd="0" destOrd="0" presId="urn:microsoft.com/office/officeart/2005/8/layout/vList5"/>
    <dgm:cxn modelId="{CF2DE7C5-E353-4C05-B173-6D65B88E11F5}" srcId="{094051AB-E0CB-4DC3-904D-EFDD86CE0727}" destId="{F5B34E04-D63A-4230-B8A2-C2375ED6799E}" srcOrd="1" destOrd="0" parTransId="{260E4B52-D78C-4E2C-A346-800998038268}" sibTransId="{75837191-B371-46A2-8959-853E9C12209F}"/>
    <dgm:cxn modelId="{DA0990CE-E2A4-4CCE-824E-BE037EDAF6F5}" type="presOf" srcId="{3EDF1758-B49C-4C3B-B373-49BA7EC38109}" destId="{D29BC185-665B-450A-9E55-7CD4EEE5F397}" srcOrd="0" destOrd="0" presId="urn:microsoft.com/office/officeart/2005/8/layout/vList5"/>
    <dgm:cxn modelId="{B42FE9DD-0896-4B65-90CD-96A393735B6D}" srcId="{094051AB-E0CB-4DC3-904D-EFDD86CE0727}" destId="{0AF921F5-F2DC-4E92-9F67-F694835253AF}" srcOrd="0" destOrd="0" parTransId="{9B68A8CB-F58B-45D6-A4DA-9C63FBF31190}" sibTransId="{D2CFB6CC-96CE-44F8-A420-B3D02077CFCD}"/>
    <dgm:cxn modelId="{7A6FB3E3-370F-4475-88C1-E9451D639819}" srcId="{F5B34E04-D63A-4230-B8A2-C2375ED6799E}" destId="{DF60B6B4-EB89-4A5A-A103-A9B3EB617A8F}" srcOrd="1" destOrd="0" parTransId="{B2DFD8ED-571B-4520-974E-7EC031EF67DF}" sibTransId="{CD534FD1-12CA-42B3-97E0-5E4F281DD4A8}"/>
    <dgm:cxn modelId="{FC2373CF-41E1-4FDC-9C44-4D23E25F7498}" type="presParOf" srcId="{2704873E-119D-46EB-9340-A97B6F226AA6}" destId="{3580F3C1-8C54-4D5E-883A-BA37AA736989}" srcOrd="0" destOrd="0" presId="urn:microsoft.com/office/officeart/2005/8/layout/vList5"/>
    <dgm:cxn modelId="{9A4A6B5A-906B-4979-B606-90E8C3E986F4}" type="presParOf" srcId="{3580F3C1-8C54-4D5E-883A-BA37AA736989}" destId="{388AA503-D02B-4818-BB8C-ED4BEF88BD74}" srcOrd="0" destOrd="0" presId="urn:microsoft.com/office/officeart/2005/8/layout/vList5"/>
    <dgm:cxn modelId="{BF7B6CFC-45C6-4BBF-AC75-778C35D78FA4}" type="presParOf" srcId="{3580F3C1-8C54-4D5E-883A-BA37AA736989}" destId="{5CC5B38A-5868-4249-B635-2DE77EEB45AA}" srcOrd="1" destOrd="0" presId="urn:microsoft.com/office/officeart/2005/8/layout/vList5"/>
    <dgm:cxn modelId="{E79CE55B-6BFA-4577-9222-673B9DFE6731}" type="presParOf" srcId="{2704873E-119D-46EB-9340-A97B6F226AA6}" destId="{10279B53-F8A9-4F4C-94F1-DA964B6E7855}" srcOrd="1" destOrd="0" presId="urn:microsoft.com/office/officeart/2005/8/layout/vList5"/>
    <dgm:cxn modelId="{7E4BA12B-554B-4A90-9E08-59F969A3112D}" type="presParOf" srcId="{2704873E-119D-46EB-9340-A97B6F226AA6}" destId="{A068AE5A-97BA-4E50-9CC2-73853DB23925}" srcOrd="2" destOrd="0" presId="urn:microsoft.com/office/officeart/2005/8/layout/vList5"/>
    <dgm:cxn modelId="{7A9D08BC-98AD-47EE-9EA5-7B1116883AF1}" type="presParOf" srcId="{A068AE5A-97BA-4E50-9CC2-73853DB23925}" destId="{5721C83A-FFA5-4B83-B878-626B7570AB8D}" srcOrd="0" destOrd="0" presId="urn:microsoft.com/office/officeart/2005/8/layout/vList5"/>
    <dgm:cxn modelId="{AAA0DCC6-1A6E-42EE-A2A2-86586DD6C2F5}" type="presParOf" srcId="{A068AE5A-97BA-4E50-9CC2-73853DB23925}" destId="{D29BC185-665B-450A-9E55-7CD4EEE5F397}" srcOrd="1" destOrd="0" presId="urn:microsoft.com/office/officeart/2005/8/layout/vList5"/>
    <dgm:cxn modelId="{EAED214F-7261-451F-90CB-939D26DB722C}" type="presParOf" srcId="{2704873E-119D-46EB-9340-A97B6F226AA6}" destId="{31709333-2FCC-451F-BB50-C6222EA0A16C}" srcOrd="3" destOrd="0" presId="urn:microsoft.com/office/officeart/2005/8/layout/vList5"/>
    <dgm:cxn modelId="{20AB9B5B-20BE-4E69-B953-B56814612C46}" type="presParOf" srcId="{2704873E-119D-46EB-9340-A97B6F226AA6}" destId="{00D12124-840F-4247-B028-6868C511EF20}" srcOrd="4" destOrd="0" presId="urn:microsoft.com/office/officeart/2005/8/layout/vList5"/>
    <dgm:cxn modelId="{012FC945-11EB-4B34-AE34-6EAE061444B1}" type="presParOf" srcId="{00D12124-840F-4247-B028-6868C511EF20}" destId="{7277FB55-56CF-45B6-B002-FCFEA5AF7F4C}" srcOrd="0" destOrd="0" presId="urn:microsoft.com/office/officeart/2005/8/layout/vList5"/>
    <dgm:cxn modelId="{595671A9-BA00-4D97-8C2C-4A873B313ACA}" type="presParOf" srcId="{00D12124-840F-4247-B028-6868C511EF20}" destId="{8A4F238D-345A-4CCE-B6A1-C35F544B109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5825A7-A661-4635-BC66-5038DEC52DC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2A25FE1-60F8-4AE5-A35B-AEAAB115AB8F}">
      <dgm:prSet/>
      <dgm:spPr/>
      <dgm:t>
        <a:bodyPr/>
        <a:lstStyle/>
        <a:p>
          <a:r>
            <a:rPr lang="de-DE" dirty="0"/>
            <a:t>Dateiformat</a:t>
          </a:r>
          <a:endParaRPr lang="en-GB" dirty="0"/>
        </a:p>
      </dgm:t>
    </dgm:pt>
    <dgm:pt modelId="{CBB83535-DA69-4A1B-8E9F-72574310891E}" type="parTrans" cxnId="{2F09C37C-C700-487C-ACC9-F74959F66AE8}">
      <dgm:prSet/>
      <dgm:spPr/>
      <dgm:t>
        <a:bodyPr/>
        <a:lstStyle/>
        <a:p>
          <a:endParaRPr lang="de-DE"/>
        </a:p>
      </dgm:t>
    </dgm:pt>
    <dgm:pt modelId="{D2BFAB1F-8F4E-4D71-AB94-12A699879E79}" type="sibTrans" cxnId="{2F09C37C-C700-487C-ACC9-F74959F66AE8}">
      <dgm:prSet/>
      <dgm:spPr/>
      <dgm:t>
        <a:bodyPr/>
        <a:lstStyle/>
        <a:p>
          <a:endParaRPr lang="de-DE"/>
        </a:p>
      </dgm:t>
    </dgm:pt>
    <dgm:pt modelId="{39C310A1-B545-431B-97B6-896A680F42B7}">
      <dgm:prSet/>
      <dgm:spPr/>
      <dgm:t>
        <a:bodyPr/>
        <a:lstStyle/>
        <a:p>
          <a:r>
            <a:rPr lang="de-DE" dirty="0"/>
            <a:t>CAD -&gt; 3D</a:t>
          </a:r>
          <a:endParaRPr lang="en-GB" dirty="0"/>
        </a:p>
      </dgm:t>
    </dgm:pt>
    <dgm:pt modelId="{1DA34362-C217-4FE9-AA56-AC70E6A61153}" type="parTrans" cxnId="{F753719F-7DEB-42EB-96C1-1BB2C10AB5A2}">
      <dgm:prSet/>
      <dgm:spPr/>
      <dgm:t>
        <a:bodyPr/>
        <a:lstStyle/>
        <a:p>
          <a:endParaRPr lang="de-DE"/>
        </a:p>
      </dgm:t>
    </dgm:pt>
    <dgm:pt modelId="{A0AA0A4E-A7C9-4358-8388-EA04F79D88A5}" type="sibTrans" cxnId="{F753719F-7DEB-42EB-96C1-1BB2C10AB5A2}">
      <dgm:prSet/>
      <dgm:spPr/>
      <dgm:t>
        <a:bodyPr/>
        <a:lstStyle/>
        <a:p>
          <a:endParaRPr lang="de-DE"/>
        </a:p>
      </dgm:t>
    </dgm:pt>
    <dgm:pt modelId="{663E29B2-E883-4F21-BF40-2D0ECA5EF796}">
      <dgm:prSet/>
      <dgm:spPr/>
      <dgm:t>
        <a:bodyPr/>
        <a:lstStyle/>
        <a:p>
          <a:r>
            <a:rPr lang="de-DE" dirty="0"/>
            <a:t>Konvertierung</a:t>
          </a:r>
          <a:endParaRPr lang="en-GB" dirty="0"/>
        </a:p>
      </dgm:t>
    </dgm:pt>
    <dgm:pt modelId="{CB743F6B-FB41-4E37-9837-4EE0EF087A29}" type="parTrans" cxnId="{9CEC0CE5-358D-4032-BDB9-E797A6466830}">
      <dgm:prSet/>
      <dgm:spPr/>
      <dgm:t>
        <a:bodyPr/>
        <a:lstStyle/>
        <a:p>
          <a:endParaRPr lang="de-DE"/>
        </a:p>
      </dgm:t>
    </dgm:pt>
    <dgm:pt modelId="{EA75E732-B662-4565-8A29-3B8CB6FCC9CF}" type="sibTrans" cxnId="{9CEC0CE5-358D-4032-BDB9-E797A6466830}">
      <dgm:prSet/>
      <dgm:spPr/>
      <dgm:t>
        <a:bodyPr/>
        <a:lstStyle/>
        <a:p>
          <a:endParaRPr lang="de-DE"/>
        </a:p>
      </dgm:t>
    </dgm:pt>
    <dgm:pt modelId="{09504036-ABD6-4C80-BDE6-D3EE038E19A1}">
      <dgm:prSet/>
      <dgm:spPr/>
      <dgm:t>
        <a:bodyPr/>
        <a:lstStyle/>
        <a:p>
          <a:r>
            <a:rPr lang="de-DE"/>
            <a:t>Von Unity standardmäßig nicht unterstützt</a:t>
          </a:r>
          <a:endParaRPr lang="en-GB"/>
        </a:p>
      </dgm:t>
    </dgm:pt>
    <dgm:pt modelId="{327C892D-3C13-40D5-92D0-F909C6074C9F}" type="parTrans" cxnId="{AB7A60F6-EFD7-43E0-A420-287AAC60DE0E}">
      <dgm:prSet/>
      <dgm:spPr/>
      <dgm:t>
        <a:bodyPr/>
        <a:lstStyle/>
        <a:p>
          <a:endParaRPr lang="de-DE"/>
        </a:p>
      </dgm:t>
    </dgm:pt>
    <dgm:pt modelId="{D740E5D6-FA2C-495D-A051-EF31931CD9E7}" type="sibTrans" cxnId="{AB7A60F6-EFD7-43E0-A420-287AAC60DE0E}">
      <dgm:prSet/>
      <dgm:spPr/>
      <dgm:t>
        <a:bodyPr/>
        <a:lstStyle/>
        <a:p>
          <a:endParaRPr lang="de-DE"/>
        </a:p>
      </dgm:t>
    </dgm:pt>
    <dgm:pt modelId="{DC60EE63-27C1-44D0-84D5-C08E581434F9}">
      <dgm:prSet/>
      <dgm:spPr/>
      <dgm:t>
        <a:bodyPr/>
        <a:lstStyle/>
        <a:p>
          <a:r>
            <a:rPr lang="de-DE"/>
            <a:t>Benötigt andere Software (Blender)</a:t>
          </a:r>
          <a:endParaRPr lang="en-GB"/>
        </a:p>
      </dgm:t>
    </dgm:pt>
    <dgm:pt modelId="{AA4CDBFF-8CFC-447F-9A52-E634F34F610F}" type="parTrans" cxnId="{7C100EFB-C1AA-450C-935A-62E8DC4F2B2C}">
      <dgm:prSet/>
      <dgm:spPr/>
      <dgm:t>
        <a:bodyPr/>
        <a:lstStyle/>
        <a:p>
          <a:endParaRPr lang="de-DE"/>
        </a:p>
      </dgm:t>
    </dgm:pt>
    <dgm:pt modelId="{661AE64A-F838-424A-8977-5C6D7AEC3C3C}" type="sibTrans" cxnId="{7C100EFB-C1AA-450C-935A-62E8DC4F2B2C}">
      <dgm:prSet/>
      <dgm:spPr/>
      <dgm:t>
        <a:bodyPr/>
        <a:lstStyle/>
        <a:p>
          <a:endParaRPr lang="de-DE"/>
        </a:p>
      </dgm:t>
    </dgm:pt>
    <dgm:pt modelId="{D2DA73A7-062F-4D77-8251-1637776B94A0}">
      <dgm:prSet/>
      <dgm:spPr/>
      <dgm:t>
        <a:bodyPr/>
        <a:lstStyle/>
        <a:p>
          <a:r>
            <a:rPr lang="de-DE" dirty="0"/>
            <a:t>Laden zur Laufzeit</a:t>
          </a:r>
          <a:endParaRPr lang="en-GB" dirty="0"/>
        </a:p>
      </dgm:t>
    </dgm:pt>
    <dgm:pt modelId="{4E1284EE-8143-46DC-8B44-2CB0405786A1}" type="parTrans" cxnId="{35895E70-353C-4947-BA91-5A11C0478C02}">
      <dgm:prSet/>
      <dgm:spPr/>
      <dgm:t>
        <a:bodyPr/>
        <a:lstStyle/>
        <a:p>
          <a:endParaRPr lang="de-DE"/>
        </a:p>
      </dgm:t>
    </dgm:pt>
    <dgm:pt modelId="{3405139E-FECA-4E39-A5DE-ED631A419408}" type="sibTrans" cxnId="{35895E70-353C-4947-BA91-5A11C0478C02}">
      <dgm:prSet/>
      <dgm:spPr/>
      <dgm:t>
        <a:bodyPr/>
        <a:lstStyle/>
        <a:p>
          <a:endParaRPr lang="de-DE"/>
        </a:p>
      </dgm:t>
    </dgm:pt>
    <dgm:pt modelId="{707A663D-AB56-4097-8834-F291908D8028}">
      <dgm:prSet/>
      <dgm:spPr/>
      <dgm:t>
        <a:bodyPr/>
        <a:lstStyle/>
        <a:p>
          <a:r>
            <a:rPr lang="de-DE"/>
            <a:t>Von Unity standardmäßig nicht unterstützt</a:t>
          </a:r>
          <a:endParaRPr lang="en-GB"/>
        </a:p>
      </dgm:t>
    </dgm:pt>
    <dgm:pt modelId="{5A3E2249-BD14-4CEE-978C-F993F72DEABC}" type="parTrans" cxnId="{594451A3-27AB-4B77-8163-0BF65E902E50}">
      <dgm:prSet/>
      <dgm:spPr/>
      <dgm:t>
        <a:bodyPr/>
        <a:lstStyle/>
        <a:p>
          <a:endParaRPr lang="de-DE"/>
        </a:p>
      </dgm:t>
    </dgm:pt>
    <dgm:pt modelId="{82F0D51B-AA12-43F0-9D2C-CDE6809DE8ED}" type="sibTrans" cxnId="{594451A3-27AB-4B77-8163-0BF65E902E50}">
      <dgm:prSet/>
      <dgm:spPr/>
      <dgm:t>
        <a:bodyPr/>
        <a:lstStyle/>
        <a:p>
          <a:endParaRPr lang="de-DE"/>
        </a:p>
      </dgm:t>
    </dgm:pt>
    <dgm:pt modelId="{82DFEBDB-0711-4F76-8C75-8CF0168476E8}">
      <dgm:prSet/>
      <dgm:spPr/>
      <dgm:t>
        <a:bodyPr/>
        <a:lstStyle/>
        <a:p>
          <a:r>
            <a:rPr lang="de-DE"/>
            <a:t>Benötigt Erweiterungsskript</a:t>
          </a:r>
          <a:endParaRPr lang="en-GB"/>
        </a:p>
      </dgm:t>
    </dgm:pt>
    <dgm:pt modelId="{FF9ECDE8-9D17-4F3B-84FE-2F23ABF92128}" type="parTrans" cxnId="{A174D9E4-BDCA-4216-AC8D-772BDA500C02}">
      <dgm:prSet/>
      <dgm:spPr/>
      <dgm:t>
        <a:bodyPr/>
        <a:lstStyle/>
        <a:p>
          <a:endParaRPr lang="de-DE"/>
        </a:p>
      </dgm:t>
    </dgm:pt>
    <dgm:pt modelId="{2904FED7-D66C-4113-97C5-C1250739C4EA}" type="sibTrans" cxnId="{A174D9E4-BDCA-4216-AC8D-772BDA500C02}">
      <dgm:prSet/>
      <dgm:spPr/>
      <dgm:t>
        <a:bodyPr/>
        <a:lstStyle/>
        <a:p>
          <a:endParaRPr lang="de-DE"/>
        </a:p>
      </dgm:t>
    </dgm:pt>
    <dgm:pt modelId="{7F76AFB7-861F-4BBD-8B35-20D0A8EA08D2}">
      <dgm:prSet/>
      <dgm:spPr/>
      <dgm:t>
        <a:bodyPr/>
        <a:lstStyle/>
        <a:p>
          <a:r>
            <a:rPr lang="de-DE"/>
            <a:t>Laden von großen Dateien (Unity Vertices Limit)</a:t>
          </a:r>
          <a:endParaRPr lang="en-GB"/>
        </a:p>
      </dgm:t>
    </dgm:pt>
    <dgm:pt modelId="{40982EEB-685E-4D64-912B-D40C013896E9}" type="parTrans" cxnId="{950452FE-7443-4E5D-8607-F842223B39C7}">
      <dgm:prSet/>
      <dgm:spPr/>
      <dgm:t>
        <a:bodyPr/>
        <a:lstStyle/>
        <a:p>
          <a:endParaRPr lang="de-DE"/>
        </a:p>
      </dgm:t>
    </dgm:pt>
    <dgm:pt modelId="{59DE0B16-BE88-487C-87BD-D27D3D3AEB82}" type="sibTrans" cxnId="{950452FE-7443-4E5D-8607-F842223B39C7}">
      <dgm:prSet/>
      <dgm:spPr/>
      <dgm:t>
        <a:bodyPr/>
        <a:lstStyle/>
        <a:p>
          <a:endParaRPr lang="de-DE"/>
        </a:p>
      </dgm:t>
    </dgm:pt>
    <dgm:pt modelId="{6E5D34F0-5746-4A3F-8C36-AF77098B90B9}">
      <dgm:prSet/>
      <dgm:spPr/>
      <dgm:t>
        <a:bodyPr/>
        <a:lstStyle/>
        <a:p>
          <a:r>
            <a:rPr lang="de-DE"/>
            <a:t>Bugs in der VR-Software</a:t>
          </a:r>
          <a:endParaRPr lang="en-GB"/>
        </a:p>
      </dgm:t>
    </dgm:pt>
    <dgm:pt modelId="{25710016-4667-47CE-88A5-8E8BF5BCB54E}" type="parTrans" cxnId="{5C8CC9BD-0489-4810-B22F-A9CF8FD54F6D}">
      <dgm:prSet/>
      <dgm:spPr/>
      <dgm:t>
        <a:bodyPr/>
        <a:lstStyle/>
        <a:p>
          <a:endParaRPr lang="de-DE"/>
        </a:p>
      </dgm:t>
    </dgm:pt>
    <dgm:pt modelId="{30FE7489-8068-4428-88E9-B0B3199154F5}" type="sibTrans" cxnId="{5C8CC9BD-0489-4810-B22F-A9CF8FD54F6D}">
      <dgm:prSet/>
      <dgm:spPr/>
      <dgm:t>
        <a:bodyPr/>
        <a:lstStyle/>
        <a:p>
          <a:endParaRPr lang="de-DE"/>
        </a:p>
      </dgm:t>
    </dgm:pt>
    <dgm:pt modelId="{39D6C832-441D-4336-8DBF-F321BD60E652}">
      <dgm:prSet/>
      <dgm:spPr/>
      <dgm:t>
        <a:bodyPr/>
        <a:lstStyle/>
        <a:p>
          <a:r>
            <a:rPr lang="de-DE"/>
            <a:t>Controller werden ausgeblendet</a:t>
          </a:r>
          <a:endParaRPr lang="en-GB"/>
        </a:p>
      </dgm:t>
    </dgm:pt>
    <dgm:pt modelId="{0ED0511A-0DE1-405E-86C9-A7A9F0F778F1}" type="parTrans" cxnId="{1F26EEB3-FA12-4E2D-81A6-85E6D891E865}">
      <dgm:prSet/>
      <dgm:spPr/>
      <dgm:t>
        <a:bodyPr/>
        <a:lstStyle/>
        <a:p>
          <a:endParaRPr lang="de-DE"/>
        </a:p>
      </dgm:t>
    </dgm:pt>
    <dgm:pt modelId="{C6B53585-2909-4A57-BD7B-DFC0B034B4CF}" type="sibTrans" cxnId="{1F26EEB3-FA12-4E2D-81A6-85E6D891E865}">
      <dgm:prSet/>
      <dgm:spPr/>
      <dgm:t>
        <a:bodyPr/>
        <a:lstStyle/>
        <a:p>
          <a:endParaRPr lang="de-DE"/>
        </a:p>
      </dgm:t>
    </dgm:pt>
    <dgm:pt modelId="{A51CC7CF-F133-40F9-9284-C4EB4E288BB3}">
      <dgm:prSet/>
      <dgm:spPr/>
      <dgm:t>
        <a:bodyPr/>
        <a:lstStyle/>
        <a:p>
          <a:r>
            <a:rPr lang="de-DE" dirty="0"/>
            <a:t>Objektkollision</a:t>
          </a:r>
          <a:endParaRPr lang="en-GB" dirty="0"/>
        </a:p>
      </dgm:t>
    </dgm:pt>
    <dgm:pt modelId="{A9595B00-177D-4228-8838-337DE235B35C}" type="parTrans" cxnId="{0859DEB0-CEB1-4491-9D6E-D9975F9FCD37}">
      <dgm:prSet/>
      <dgm:spPr/>
      <dgm:t>
        <a:bodyPr/>
        <a:lstStyle/>
        <a:p>
          <a:endParaRPr lang="de-DE"/>
        </a:p>
      </dgm:t>
    </dgm:pt>
    <dgm:pt modelId="{07E3D91A-BA84-487C-9735-247706EBEFF1}" type="sibTrans" cxnId="{0859DEB0-CEB1-4491-9D6E-D9975F9FCD37}">
      <dgm:prSet/>
      <dgm:spPr/>
      <dgm:t>
        <a:bodyPr/>
        <a:lstStyle/>
        <a:p>
          <a:endParaRPr lang="de-DE"/>
        </a:p>
      </dgm:t>
    </dgm:pt>
    <dgm:pt modelId="{D05C346A-2F1C-4F47-8CCD-D8E1CB691A38}">
      <dgm:prSet/>
      <dgm:spPr/>
      <dgm:t>
        <a:bodyPr/>
        <a:lstStyle/>
        <a:p>
          <a:r>
            <a:rPr lang="de-DE" dirty="0"/>
            <a:t>Nutzung von veralteten Funktionen</a:t>
          </a:r>
          <a:endParaRPr lang="en-GB" dirty="0"/>
        </a:p>
      </dgm:t>
    </dgm:pt>
    <dgm:pt modelId="{EC86C2B6-9F1E-45EC-9226-D97A77F9D141}" type="parTrans" cxnId="{7BD6C6DB-D55D-44E8-9467-8F0ACAB0AB98}">
      <dgm:prSet/>
      <dgm:spPr/>
    </dgm:pt>
    <dgm:pt modelId="{CFD8795D-F42A-4CE9-93CA-F732B311327C}" type="sibTrans" cxnId="{7BD6C6DB-D55D-44E8-9467-8F0ACAB0AB98}">
      <dgm:prSet/>
      <dgm:spPr/>
    </dgm:pt>
    <dgm:pt modelId="{C1F6F8D1-0EBE-4BDF-869C-B55456BBF222}" type="pres">
      <dgm:prSet presAssocID="{8A5825A7-A661-4635-BC66-5038DEC52DC3}" presName="Name0" presStyleCnt="0">
        <dgm:presLayoutVars>
          <dgm:dir/>
          <dgm:animLvl val="lvl"/>
          <dgm:resizeHandles val="exact"/>
        </dgm:presLayoutVars>
      </dgm:prSet>
      <dgm:spPr/>
    </dgm:pt>
    <dgm:pt modelId="{27BEC226-B603-4486-9906-64127153A5E0}" type="pres">
      <dgm:prSet presAssocID="{52A25FE1-60F8-4AE5-A35B-AEAAB115AB8F}" presName="linNode" presStyleCnt="0"/>
      <dgm:spPr/>
    </dgm:pt>
    <dgm:pt modelId="{97E53724-9583-4A7E-9EAD-FC933B53EF63}" type="pres">
      <dgm:prSet presAssocID="{52A25FE1-60F8-4AE5-A35B-AEAAB115AB8F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F088FD7-4998-4F7B-9AA3-D0A1A4317734}" type="pres">
      <dgm:prSet presAssocID="{52A25FE1-60F8-4AE5-A35B-AEAAB115AB8F}" presName="descendantText" presStyleLbl="alignAccFollowNode1" presStyleIdx="0" presStyleCnt="5">
        <dgm:presLayoutVars>
          <dgm:bulletEnabled val="1"/>
        </dgm:presLayoutVars>
      </dgm:prSet>
      <dgm:spPr/>
    </dgm:pt>
    <dgm:pt modelId="{5A3D1EE9-700F-4FD0-B589-669ADA2F9932}" type="pres">
      <dgm:prSet presAssocID="{D2BFAB1F-8F4E-4D71-AB94-12A699879E79}" presName="sp" presStyleCnt="0"/>
      <dgm:spPr/>
    </dgm:pt>
    <dgm:pt modelId="{3901E63D-614C-4E26-970D-1CF8943A4E40}" type="pres">
      <dgm:prSet presAssocID="{663E29B2-E883-4F21-BF40-2D0ECA5EF796}" presName="linNode" presStyleCnt="0"/>
      <dgm:spPr/>
    </dgm:pt>
    <dgm:pt modelId="{A298724A-1179-4990-9A9A-8892235E47CE}" type="pres">
      <dgm:prSet presAssocID="{663E29B2-E883-4F21-BF40-2D0ECA5EF79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C8D3175-8AD9-489F-8B42-BE43F1005CEE}" type="pres">
      <dgm:prSet presAssocID="{663E29B2-E883-4F21-BF40-2D0ECA5EF796}" presName="descendantText" presStyleLbl="alignAccFollowNode1" presStyleIdx="1" presStyleCnt="5">
        <dgm:presLayoutVars>
          <dgm:bulletEnabled val="1"/>
        </dgm:presLayoutVars>
      </dgm:prSet>
      <dgm:spPr/>
    </dgm:pt>
    <dgm:pt modelId="{180BAD04-8ED2-4E7D-9349-54D7D824349E}" type="pres">
      <dgm:prSet presAssocID="{EA75E732-B662-4565-8A29-3B8CB6FCC9CF}" presName="sp" presStyleCnt="0"/>
      <dgm:spPr/>
    </dgm:pt>
    <dgm:pt modelId="{3F90B486-ACAC-44B5-8136-F363272B4C0E}" type="pres">
      <dgm:prSet presAssocID="{D2DA73A7-062F-4D77-8251-1637776B94A0}" presName="linNode" presStyleCnt="0"/>
      <dgm:spPr/>
    </dgm:pt>
    <dgm:pt modelId="{1C15CF9C-CF20-431F-B570-FD87448B3426}" type="pres">
      <dgm:prSet presAssocID="{D2DA73A7-062F-4D77-8251-1637776B94A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8A81A926-207E-4EAF-9DA4-92285EB40279}" type="pres">
      <dgm:prSet presAssocID="{D2DA73A7-062F-4D77-8251-1637776B94A0}" presName="descendantText" presStyleLbl="alignAccFollowNode1" presStyleIdx="2" presStyleCnt="5">
        <dgm:presLayoutVars>
          <dgm:bulletEnabled val="1"/>
        </dgm:presLayoutVars>
      </dgm:prSet>
      <dgm:spPr/>
    </dgm:pt>
    <dgm:pt modelId="{E2690884-44A6-415F-864D-C8B9B62DE041}" type="pres">
      <dgm:prSet presAssocID="{3405139E-FECA-4E39-A5DE-ED631A419408}" presName="sp" presStyleCnt="0"/>
      <dgm:spPr/>
    </dgm:pt>
    <dgm:pt modelId="{B8307ABA-00EE-4497-85F9-3B370AF0E98B}" type="pres">
      <dgm:prSet presAssocID="{6E5D34F0-5746-4A3F-8C36-AF77098B90B9}" presName="linNode" presStyleCnt="0"/>
      <dgm:spPr/>
    </dgm:pt>
    <dgm:pt modelId="{34BB54B0-0871-4FD0-8329-BF93573A6910}" type="pres">
      <dgm:prSet presAssocID="{6E5D34F0-5746-4A3F-8C36-AF77098B90B9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C8DB1C6-A997-4875-8D3D-EAB3A58A67AB}" type="pres">
      <dgm:prSet presAssocID="{6E5D34F0-5746-4A3F-8C36-AF77098B90B9}" presName="descendantText" presStyleLbl="alignAccFollowNode1" presStyleIdx="3" presStyleCnt="5">
        <dgm:presLayoutVars>
          <dgm:bulletEnabled val="1"/>
        </dgm:presLayoutVars>
      </dgm:prSet>
      <dgm:spPr/>
    </dgm:pt>
    <dgm:pt modelId="{BA5FD16E-942B-45A3-BDA8-DAFB6CE9B0E2}" type="pres">
      <dgm:prSet presAssocID="{30FE7489-8068-4428-88E9-B0B3199154F5}" presName="sp" presStyleCnt="0"/>
      <dgm:spPr/>
    </dgm:pt>
    <dgm:pt modelId="{44870EC1-E4F4-4222-9B81-BBC292BE791D}" type="pres">
      <dgm:prSet presAssocID="{A51CC7CF-F133-40F9-9284-C4EB4E288BB3}" presName="linNode" presStyleCnt="0"/>
      <dgm:spPr/>
    </dgm:pt>
    <dgm:pt modelId="{76277131-12BB-402A-9DD4-833B73CFC141}" type="pres">
      <dgm:prSet presAssocID="{A51CC7CF-F133-40F9-9284-C4EB4E288BB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104CD97-A039-4EFF-ADB0-7FC298869DCA}" type="pres">
      <dgm:prSet presAssocID="{A51CC7CF-F133-40F9-9284-C4EB4E288BB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5C36330E-6E7A-43DB-80F8-D34BC19E14F5}" type="presOf" srcId="{82DFEBDB-0711-4F76-8C75-8CF0168476E8}" destId="{8A81A926-207E-4EAF-9DA4-92285EB40279}" srcOrd="0" destOrd="1" presId="urn:microsoft.com/office/officeart/2005/8/layout/vList5"/>
    <dgm:cxn modelId="{12D7CC14-5A4A-4328-AACA-BD974D8EC7A1}" type="presOf" srcId="{7F76AFB7-861F-4BBD-8B35-20D0A8EA08D2}" destId="{8A81A926-207E-4EAF-9DA4-92285EB40279}" srcOrd="0" destOrd="2" presId="urn:microsoft.com/office/officeart/2005/8/layout/vList5"/>
    <dgm:cxn modelId="{D5D7AB27-1A31-4000-8113-EE2F37AB0740}" type="presOf" srcId="{6E5D34F0-5746-4A3F-8C36-AF77098B90B9}" destId="{34BB54B0-0871-4FD0-8329-BF93573A6910}" srcOrd="0" destOrd="0" presId="urn:microsoft.com/office/officeart/2005/8/layout/vList5"/>
    <dgm:cxn modelId="{35895E70-353C-4947-BA91-5A11C0478C02}" srcId="{8A5825A7-A661-4635-BC66-5038DEC52DC3}" destId="{D2DA73A7-062F-4D77-8251-1637776B94A0}" srcOrd="2" destOrd="0" parTransId="{4E1284EE-8143-46DC-8B44-2CB0405786A1}" sibTransId="{3405139E-FECA-4E39-A5DE-ED631A419408}"/>
    <dgm:cxn modelId="{5F9EB877-732A-4775-91BF-1363ADD24619}" type="presOf" srcId="{8A5825A7-A661-4635-BC66-5038DEC52DC3}" destId="{C1F6F8D1-0EBE-4BDF-869C-B55456BBF222}" srcOrd="0" destOrd="0" presId="urn:microsoft.com/office/officeart/2005/8/layout/vList5"/>
    <dgm:cxn modelId="{2F09C37C-C700-487C-ACC9-F74959F66AE8}" srcId="{8A5825A7-A661-4635-BC66-5038DEC52DC3}" destId="{52A25FE1-60F8-4AE5-A35B-AEAAB115AB8F}" srcOrd="0" destOrd="0" parTransId="{CBB83535-DA69-4A1B-8E9F-72574310891E}" sibTransId="{D2BFAB1F-8F4E-4D71-AB94-12A699879E79}"/>
    <dgm:cxn modelId="{F5A32785-F04E-4468-8F73-EB7F8352541E}" type="presOf" srcId="{A51CC7CF-F133-40F9-9284-C4EB4E288BB3}" destId="{76277131-12BB-402A-9DD4-833B73CFC141}" srcOrd="0" destOrd="0" presId="urn:microsoft.com/office/officeart/2005/8/layout/vList5"/>
    <dgm:cxn modelId="{881B9489-DEB3-40E3-BE61-300581E71CCB}" type="presOf" srcId="{707A663D-AB56-4097-8834-F291908D8028}" destId="{8A81A926-207E-4EAF-9DA4-92285EB40279}" srcOrd="0" destOrd="0" presId="urn:microsoft.com/office/officeart/2005/8/layout/vList5"/>
    <dgm:cxn modelId="{CC1FDF9E-0D9C-4449-96A7-49DEBB5F39FD}" type="presOf" srcId="{D05C346A-2F1C-4F47-8CCD-D8E1CB691A38}" destId="{E104CD97-A039-4EFF-ADB0-7FC298869DCA}" srcOrd="0" destOrd="0" presId="urn:microsoft.com/office/officeart/2005/8/layout/vList5"/>
    <dgm:cxn modelId="{D5862C9F-9A32-4011-A9C3-92A2FFED33EB}" type="presOf" srcId="{39D6C832-441D-4336-8DBF-F321BD60E652}" destId="{9C8DB1C6-A997-4875-8D3D-EAB3A58A67AB}" srcOrd="0" destOrd="0" presId="urn:microsoft.com/office/officeart/2005/8/layout/vList5"/>
    <dgm:cxn modelId="{F753719F-7DEB-42EB-96C1-1BB2C10AB5A2}" srcId="{52A25FE1-60F8-4AE5-A35B-AEAAB115AB8F}" destId="{39C310A1-B545-431B-97B6-896A680F42B7}" srcOrd="0" destOrd="0" parTransId="{1DA34362-C217-4FE9-AA56-AC70E6A61153}" sibTransId="{A0AA0A4E-A7C9-4358-8388-EA04F79D88A5}"/>
    <dgm:cxn modelId="{6235BDA1-EC71-4E8D-800A-30C313636286}" type="presOf" srcId="{D2DA73A7-062F-4D77-8251-1637776B94A0}" destId="{1C15CF9C-CF20-431F-B570-FD87448B3426}" srcOrd="0" destOrd="0" presId="urn:microsoft.com/office/officeart/2005/8/layout/vList5"/>
    <dgm:cxn modelId="{594451A3-27AB-4B77-8163-0BF65E902E50}" srcId="{D2DA73A7-062F-4D77-8251-1637776B94A0}" destId="{707A663D-AB56-4097-8834-F291908D8028}" srcOrd="0" destOrd="0" parTransId="{5A3E2249-BD14-4CEE-978C-F993F72DEABC}" sibTransId="{82F0D51B-AA12-43F0-9D2C-CDE6809DE8ED}"/>
    <dgm:cxn modelId="{0859DEB0-CEB1-4491-9D6E-D9975F9FCD37}" srcId="{8A5825A7-A661-4635-BC66-5038DEC52DC3}" destId="{A51CC7CF-F133-40F9-9284-C4EB4E288BB3}" srcOrd="4" destOrd="0" parTransId="{A9595B00-177D-4228-8838-337DE235B35C}" sibTransId="{07E3D91A-BA84-487C-9735-247706EBEFF1}"/>
    <dgm:cxn modelId="{1E3F82B3-0FA4-452E-B544-03680317C8AF}" type="presOf" srcId="{39C310A1-B545-431B-97B6-896A680F42B7}" destId="{5F088FD7-4998-4F7B-9AA3-D0A1A4317734}" srcOrd="0" destOrd="0" presId="urn:microsoft.com/office/officeart/2005/8/layout/vList5"/>
    <dgm:cxn modelId="{1F26EEB3-FA12-4E2D-81A6-85E6D891E865}" srcId="{6E5D34F0-5746-4A3F-8C36-AF77098B90B9}" destId="{39D6C832-441D-4336-8DBF-F321BD60E652}" srcOrd="0" destOrd="0" parTransId="{0ED0511A-0DE1-405E-86C9-A7A9F0F778F1}" sibTransId="{C6B53585-2909-4A57-BD7B-DFC0B034B4CF}"/>
    <dgm:cxn modelId="{2ADB05B4-7D49-4278-9A76-4DF79D8BDF93}" type="presOf" srcId="{52A25FE1-60F8-4AE5-A35B-AEAAB115AB8F}" destId="{97E53724-9583-4A7E-9EAD-FC933B53EF63}" srcOrd="0" destOrd="0" presId="urn:microsoft.com/office/officeart/2005/8/layout/vList5"/>
    <dgm:cxn modelId="{5C8CC9BD-0489-4810-B22F-A9CF8FD54F6D}" srcId="{8A5825A7-A661-4635-BC66-5038DEC52DC3}" destId="{6E5D34F0-5746-4A3F-8C36-AF77098B90B9}" srcOrd="3" destOrd="0" parTransId="{25710016-4667-47CE-88A5-8E8BF5BCB54E}" sibTransId="{30FE7489-8068-4428-88E9-B0B3199154F5}"/>
    <dgm:cxn modelId="{892BDDCD-E5E7-4AA8-AB73-728BB298F2AB}" type="presOf" srcId="{663E29B2-E883-4F21-BF40-2D0ECA5EF796}" destId="{A298724A-1179-4990-9A9A-8892235E47CE}" srcOrd="0" destOrd="0" presId="urn:microsoft.com/office/officeart/2005/8/layout/vList5"/>
    <dgm:cxn modelId="{7BD6C6DB-D55D-44E8-9467-8F0ACAB0AB98}" srcId="{A51CC7CF-F133-40F9-9284-C4EB4E288BB3}" destId="{D05C346A-2F1C-4F47-8CCD-D8E1CB691A38}" srcOrd="0" destOrd="0" parTransId="{EC86C2B6-9F1E-45EC-9226-D97A77F9D141}" sibTransId="{CFD8795D-F42A-4CE9-93CA-F732B311327C}"/>
    <dgm:cxn modelId="{CD0052DD-1932-46EA-A22E-885BC3693ABB}" type="presOf" srcId="{DC60EE63-27C1-44D0-84D5-C08E581434F9}" destId="{3C8D3175-8AD9-489F-8B42-BE43F1005CEE}" srcOrd="0" destOrd="1" presId="urn:microsoft.com/office/officeart/2005/8/layout/vList5"/>
    <dgm:cxn modelId="{A174D9E4-BDCA-4216-AC8D-772BDA500C02}" srcId="{D2DA73A7-062F-4D77-8251-1637776B94A0}" destId="{82DFEBDB-0711-4F76-8C75-8CF0168476E8}" srcOrd="1" destOrd="0" parTransId="{FF9ECDE8-9D17-4F3B-84FE-2F23ABF92128}" sibTransId="{2904FED7-D66C-4113-97C5-C1250739C4EA}"/>
    <dgm:cxn modelId="{9CEC0CE5-358D-4032-BDB9-E797A6466830}" srcId="{8A5825A7-A661-4635-BC66-5038DEC52DC3}" destId="{663E29B2-E883-4F21-BF40-2D0ECA5EF796}" srcOrd="1" destOrd="0" parTransId="{CB743F6B-FB41-4E37-9837-4EE0EF087A29}" sibTransId="{EA75E732-B662-4565-8A29-3B8CB6FCC9CF}"/>
    <dgm:cxn modelId="{AB7A60F6-EFD7-43E0-A420-287AAC60DE0E}" srcId="{663E29B2-E883-4F21-BF40-2D0ECA5EF796}" destId="{09504036-ABD6-4C80-BDE6-D3EE038E19A1}" srcOrd="0" destOrd="0" parTransId="{327C892D-3C13-40D5-92D0-F909C6074C9F}" sibTransId="{D740E5D6-FA2C-495D-A051-EF31931CD9E7}"/>
    <dgm:cxn modelId="{0477B0FA-3BD1-40F0-AEE9-576796D7ADD5}" type="presOf" srcId="{09504036-ABD6-4C80-BDE6-D3EE038E19A1}" destId="{3C8D3175-8AD9-489F-8B42-BE43F1005CEE}" srcOrd="0" destOrd="0" presId="urn:microsoft.com/office/officeart/2005/8/layout/vList5"/>
    <dgm:cxn modelId="{7C100EFB-C1AA-450C-935A-62E8DC4F2B2C}" srcId="{663E29B2-E883-4F21-BF40-2D0ECA5EF796}" destId="{DC60EE63-27C1-44D0-84D5-C08E581434F9}" srcOrd="1" destOrd="0" parTransId="{AA4CDBFF-8CFC-447F-9A52-E634F34F610F}" sibTransId="{661AE64A-F838-424A-8977-5C6D7AEC3C3C}"/>
    <dgm:cxn modelId="{950452FE-7443-4E5D-8607-F842223B39C7}" srcId="{D2DA73A7-062F-4D77-8251-1637776B94A0}" destId="{7F76AFB7-861F-4BBD-8B35-20D0A8EA08D2}" srcOrd="2" destOrd="0" parTransId="{40982EEB-685E-4D64-912B-D40C013896E9}" sibTransId="{59DE0B16-BE88-487C-87BD-D27D3D3AEB82}"/>
    <dgm:cxn modelId="{9C37F26D-7277-4138-B1E5-0EBEA7B2A562}" type="presParOf" srcId="{C1F6F8D1-0EBE-4BDF-869C-B55456BBF222}" destId="{27BEC226-B603-4486-9906-64127153A5E0}" srcOrd="0" destOrd="0" presId="urn:microsoft.com/office/officeart/2005/8/layout/vList5"/>
    <dgm:cxn modelId="{0BEC47A3-917D-4A7D-8218-AC2720505BC5}" type="presParOf" srcId="{27BEC226-B603-4486-9906-64127153A5E0}" destId="{97E53724-9583-4A7E-9EAD-FC933B53EF63}" srcOrd="0" destOrd="0" presId="urn:microsoft.com/office/officeart/2005/8/layout/vList5"/>
    <dgm:cxn modelId="{84306FA2-18C9-45AB-8421-049FD1E169CF}" type="presParOf" srcId="{27BEC226-B603-4486-9906-64127153A5E0}" destId="{5F088FD7-4998-4F7B-9AA3-D0A1A4317734}" srcOrd="1" destOrd="0" presId="urn:microsoft.com/office/officeart/2005/8/layout/vList5"/>
    <dgm:cxn modelId="{0F0D4186-DEB2-4C5C-B573-514805399CD4}" type="presParOf" srcId="{C1F6F8D1-0EBE-4BDF-869C-B55456BBF222}" destId="{5A3D1EE9-700F-4FD0-B589-669ADA2F9932}" srcOrd="1" destOrd="0" presId="urn:microsoft.com/office/officeart/2005/8/layout/vList5"/>
    <dgm:cxn modelId="{182A3729-D0A0-4A02-B90F-8CB5FCE60D6D}" type="presParOf" srcId="{C1F6F8D1-0EBE-4BDF-869C-B55456BBF222}" destId="{3901E63D-614C-4E26-970D-1CF8943A4E40}" srcOrd="2" destOrd="0" presId="urn:microsoft.com/office/officeart/2005/8/layout/vList5"/>
    <dgm:cxn modelId="{7EE3145E-674B-49E1-A207-EDAFD1F8B84C}" type="presParOf" srcId="{3901E63D-614C-4E26-970D-1CF8943A4E40}" destId="{A298724A-1179-4990-9A9A-8892235E47CE}" srcOrd="0" destOrd="0" presId="urn:microsoft.com/office/officeart/2005/8/layout/vList5"/>
    <dgm:cxn modelId="{0CAE25C5-F09B-47BE-8DF4-F8CF9BA3715B}" type="presParOf" srcId="{3901E63D-614C-4E26-970D-1CF8943A4E40}" destId="{3C8D3175-8AD9-489F-8B42-BE43F1005CEE}" srcOrd="1" destOrd="0" presId="urn:microsoft.com/office/officeart/2005/8/layout/vList5"/>
    <dgm:cxn modelId="{9D68EDF7-52B1-41BE-9CEE-1FE5F5E62440}" type="presParOf" srcId="{C1F6F8D1-0EBE-4BDF-869C-B55456BBF222}" destId="{180BAD04-8ED2-4E7D-9349-54D7D824349E}" srcOrd="3" destOrd="0" presId="urn:microsoft.com/office/officeart/2005/8/layout/vList5"/>
    <dgm:cxn modelId="{4BBD7240-0E67-4DF3-8061-C08523C9768D}" type="presParOf" srcId="{C1F6F8D1-0EBE-4BDF-869C-B55456BBF222}" destId="{3F90B486-ACAC-44B5-8136-F363272B4C0E}" srcOrd="4" destOrd="0" presId="urn:microsoft.com/office/officeart/2005/8/layout/vList5"/>
    <dgm:cxn modelId="{F5A0BBD9-3BCB-41AC-AD19-591F7F3F6892}" type="presParOf" srcId="{3F90B486-ACAC-44B5-8136-F363272B4C0E}" destId="{1C15CF9C-CF20-431F-B570-FD87448B3426}" srcOrd="0" destOrd="0" presId="urn:microsoft.com/office/officeart/2005/8/layout/vList5"/>
    <dgm:cxn modelId="{D8D57154-A9E1-4277-9C22-7921F1A3E9F0}" type="presParOf" srcId="{3F90B486-ACAC-44B5-8136-F363272B4C0E}" destId="{8A81A926-207E-4EAF-9DA4-92285EB40279}" srcOrd="1" destOrd="0" presId="urn:microsoft.com/office/officeart/2005/8/layout/vList5"/>
    <dgm:cxn modelId="{3D3D30BC-459A-4047-8E8F-D3D95E1E52BF}" type="presParOf" srcId="{C1F6F8D1-0EBE-4BDF-869C-B55456BBF222}" destId="{E2690884-44A6-415F-864D-C8B9B62DE041}" srcOrd="5" destOrd="0" presId="urn:microsoft.com/office/officeart/2005/8/layout/vList5"/>
    <dgm:cxn modelId="{8C2FFF6E-CED0-445C-8038-81A0D361773F}" type="presParOf" srcId="{C1F6F8D1-0EBE-4BDF-869C-B55456BBF222}" destId="{B8307ABA-00EE-4497-85F9-3B370AF0E98B}" srcOrd="6" destOrd="0" presId="urn:microsoft.com/office/officeart/2005/8/layout/vList5"/>
    <dgm:cxn modelId="{16CD9AA0-FD99-4803-8562-F78419A285CB}" type="presParOf" srcId="{B8307ABA-00EE-4497-85F9-3B370AF0E98B}" destId="{34BB54B0-0871-4FD0-8329-BF93573A6910}" srcOrd="0" destOrd="0" presId="urn:microsoft.com/office/officeart/2005/8/layout/vList5"/>
    <dgm:cxn modelId="{24360AC9-8158-437F-98BA-885413C6824F}" type="presParOf" srcId="{B8307ABA-00EE-4497-85F9-3B370AF0E98B}" destId="{9C8DB1C6-A997-4875-8D3D-EAB3A58A67AB}" srcOrd="1" destOrd="0" presId="urn:microsoft.com/office/officeart/2005/8/layout/vList5"/>
    <dgm:cxn modelId="{125A4ED6-7D99-4A1C-A06A-1912884CF9C4}" type="presParOf" srcId="{C1F6F8D1-0EBE-4BDF-869C-B55456BBF222}" destId="{BA5FD16E-942B-45A3-BDA8-DAFB6CE9B0E2}" srcOrd="7" destOrd="0" presId="urn:microsoft.com/office/officeart/2005/8/layout/vList5"/>
    <dgm:cxn modelId="{FCCC9877-E9F0-44E3-A626-92D35CC191DA}" type="presParOf" srcId="{C1F6F8D1-0EBE-4BDF-869C-B55456BBF222}" destId="{44870EC1-E4F4-4222-9B81-BBC292BE791D}" srcOrd="8" destOrd="0" presId="urn:microsoft.com/office/officeart/2005/8/layout/vList5"/>
    <dgm:cxn modelId="{F5842FD9-8033-4B8C-B1E3-ED40E0ECE683}" type="presParOf" srcId="{44870EC1-E4F4-4222-9B81-BBC292BE791D}" destId="{76277131-12BB-402A-9DD4-833B73CFC141}" srcOrd="0" destOrd="0" presId="urn:microsoft.com/office/officeart/2005/8/layout/vList5"/>
    <dgm:cxn modelId="{9A153C61-2A41-467F-B13C-C208508F9053}" type="presParOf" srcId="{44870EC1-E4F4-4222-9B81-BBC292BE791D}" destId="{E104CD97-A039-4EFF-ADB0-7FC298869D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0ED815E-422D-4E79-AD84-E705160F2D31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B690721-575F-4FD2-B97D-45F5C3043628}">
      <dgm:prSet/>
      <dgm:spPr/>
      <dgm:t>
        <a:bodyPr/>
        <a:lstStyle/>
        <a:p>
          <a:r>
            <a:rPr lang="de-DE" dirty="0"/>
            <a:t>Konvertierung der Dateien durch externes Skript</a:t>
          </a:r>
          <a:endParaRPr lang="en-GB" dirty="0"/>
        </a:p>
      </dgm:t>
    </dgm:pt>
    <dgm:pt modelId="{978BEBF1-FF3A-422F-8BF8-51D823EB6445}" type="parTrans" cxnId="{5CA7044C-A6A2-43BC-BE58-AEFC30D476A1}">
      <dgm:prSet/>
      <dgm:spPr/>
      <dgm:t>
        <a:bodyPr/>
        <a:lstStyle/>
        <a:p>
          <a:endParaRPr lang="de-DE"/>
        </a:p>
      </dgm:t>
    </dgm:pt>
    <dgm:pt modelId="{3E13137F-62A7-4DA2-B310-67AE242033D5}" type="sibTrans" cxnId="{5CA7044C-A6A2-43BC-BE58-AEFC30D476A1}">
      <dgm:prSet/>
      <dgm:spPr/>
      <dgm:t>
        <a:bodyPr/>
        <a:lstStyle/>
        <a:p>
          <a:endParaRPr lang="de-DE"/>
        </a:p>
      </dgm:t>
    </dgm:pt>
    <dgm:pt modelId="{42E526EC-4570-41A1-B7AE-26137140F656}">
      <dgm:prSet/>
      <dgm:spPr/>
      <dgm:t>
        <a:bodyPr/>
        <a:lstStyle/>
        <a:p>
          <a:r>
            <a:rPr lang="de-DE" dirty="0"/>
            <a:t>Laden von Objekten zur Laufzeit</a:t>
          </a:r>
          <a:endParaRPr lang="en-GB" dirty="0"/>
        </a:p>
      </dgm:t>
    </dgm:pt>
    <dgm:pt modelId="{83B26415-C969-46E9-95D0-A4E0E4F9C931}" type="parTrans" cxnId="{0B781E9F-1F02-4DC5-8529-9BCEB0EF9AF7}">
      <dgm:prSet/>
      <dgm:spPr/>
      <dgm:t>
        <a:bodyPr/>
        <a:lstStyle/>
        <a:p>
          <a:endParaRPr lang="de-DE"/>
        </a:p>
      </dgm:t>
    </dgm:pt>
    <dgm:pt modelId="{7280850E-FE43-4249-92A3-A8691FB35837}" type="sibTrans" cxnId="{0B781E9F-1F02-4DC5-8529-9BCEB0EF9AF7}">
      <dgm:prSet/>
      <dgm:spPr/>
      <dgm:t>
        <a:bodyPr/>
        <a:lstStyle/>
        <a:p>
          <a:endParaRPr lang="de-DE"/>
        </a:p>
      </dgm:t>
    </dgm:pt>
    <dgm:pt modelId="{E21E538A-243C-4B73-887B-572DA6B1C785}">
      <dgm:prSet/>
      <dgm:spPr/>
      <dgm:t>
        <a:bodyPr/>
        <a:lstStyle/>
        <a:p>
          <a:r>
            <a:rPr lang="de-DE" dirty="0"/>
            <a:t>Interaktion zwischen Controller und Objekten</a:t>
          </a:r>
          <a:endParaRPr lang="en-GB" dirty="0"/>
        </a:p>
      </dgm:t>
    </dgm:pt>
    <dgm:pt modelId="{29FC79EC-4FE5-4CE9-B88C-86D5945AE645}" type="parTrans" cxnId="{7F9CA5BD-05D9-440F-BB7B-5370449D3298}">
      <dgm:prSet/>
      <dgm:spPr/>
      <dgm:t>
        <a:bodyPr/>
        <a:lstStyle/>
        <a:p>
          <a:endParaRPr lang="de-DE"/>
        </a:p>
      </dgm:t>
    </dgm:pt>
    <dgm:pt modelId="{11AB39AD-FA2A-4A27-913C-6270D505CCB4}" type="sibTrans" cxnId="{7F9CA5BD-05D9-440F-BB7B-5370449D3298}">
      <dgm:prSet/>
      <dgm:spPr/>
      <dgm:t>
        <a:bodyPr/>
        <a:lstStyle/>
        <a:p>
          <a:endParaRPr lang="de-DE"/>
        </a:p>
      </dgm:t>
    </dgm:pt>
    <dgm:pt modelId="{C331C355-CA7B-453C-A59F-49281ABF726C}">
      <dgm:prSet/>
      <dgm:spPr/>
      <dgm:t>
        <a:bodyPr/>
        <a:lstStyle/>
        <a:p>
          <a:r>
            <a:rPr lang="de-DE" dirty="0"/>
            <a:t>Erreicht</a:t>
          </a:r>
          <a:endParaRPr lang="en-GB" dirty="0"/>
        </a:p>
      </dgm:t>
    </dgm:pt>
    <dgm:pt modelId="{8641B8E9-FFC5-4692-A34F-5C2F0741411E}" type="parTrans" cxnId="{608E0969-EC43-4AEA-A323-8364B01742AE}">
      <dgm:prSet/>
      <dgm:spPr/>
      <dgm:t>
        <a:bodyPr/>
        <a:lstStyle/>
        <a:p>
          <a:endParaRPr lang="de-DE"/>
        </a:p>
      </dgm:t>
    </dgm:pt>
    <dgm:pt modelId="{68A06AC8-5327-461B-B9AE-220B5165DCC0}" type="sibTrans" cxnId="{608E0969-EC43-4AEA-A323-8364B01742AE}">
      <dgm:prSet/>
      <dgm:spPr/>
      <dgm:t>
        <a:bodyPr/>
        <a:lstStyle/>
        <a:p>
          <a:endParaRPr lang="de-DE"/>
        </a:p>
      </dgm:t>
    </dgm:pt>
    <dgm:pt modelId="{F1634EFA-F95E-487D-8D83-97C18C8A6A17}">
      <dgm:prSet/>
      <dgm:spPr/>
      <dgm:t>
        <a:bodyPr/>
        <a:lstStyle/>
        <a:p>
          <a:r>
            <a:rPr lang="de-DE" dirty="0"/>
            <a:t>Nicht Erreicht</a:t>
          </a:r>
          <a:endParaRPr lang="en-GB" dirty="0"/>
        </a:p>
      </dgm:t>
    </dgm:pt>
    <dgm:pt modelId="{8B466CAB-819B-409E-8082-A65CF3DF3E51}" type="parTrans" cxnId="{2FD1C70E-53D8-4830-9685-09EC2A3DEAB4}">
      <dgm:prSet/>
      <dgm:spPr/>
      <dgm:t>
        <a:bodyPr/>
        <a:lstStyle/>
        <a:p>
          <a:endParaRPr lang="de-DE"/>
        </a:p>
      </dgm:t>
    </dgm:pt>
    <dgm:pt modelId="{A5D8D215-DC2D-411C-A29A-F1ECFEE999F5}" type="sibTrans" cxnId="{2FD1C70E-53D8-4830-9685-09EC2A3DEAB4}">
      <dgm:prSet/>
      <dgm:spPr/>
      <dgm:t>
        <a:bodyPr/>
        <a:lstStyle/>
        <a:p>
          <a:endParaRPr lang="de-DE"/>
        </a:p>
      </dgm:t>
    </dgm:pt>
    <dgm:pt modelId="{FEC4D659-C32D-4FAC-9523-E76F6D951E3E}">
      <dgm:prSet/>
      <dgm:spPr/>
      <dgm:t>
        <a:bodyPr/>
        <a:lstStyle/>
        <a:p>
          <a:r>
            <a:rPr lang="de-DE" dirty="0"/>
            <a:t>Lauffähige Demo.exe</a:t>
          </a:r>
          <a:endParaRPr lang="en-GB" dirty="0"/>
        </a:p>
      </dgm:t>
    </dgm:pt>
    <dgm:pt modelId="{B273A065-E7D5-4088-832C-76A57FF24174}" type="parTrans" cxnId="{4612CD1C-693B-4BB1-B039-75D815CEB226}">
      <dgm:prSet/>
      <dgm:spPr/>
      <dgm:t>
        <a:bodyPr/>
        <a:lstStyle/>
        <a:p>
          <a:endParaRPr lang="de-DE"/>
        </a:p>
      </dgm:t>
    </dgm:pt>
    <dgm:pt modelId="{C90D13E6-10C5-4312-BF4C-F5D6BE04314D}" type="sibTrans" cxnId="{4612CD1C-693B-4BB1-B039-75D815CEB226}">
      <dgm:prSet/>
      <dgm:spPr/>
      <dgm:t>
        <a:bodyPr/>
        <a:lstStyle/>
        <a:p>
          <a:endParaRPr lang="de-DE"/>
        </a:p>
      </dgm:t>
    </dgm:pt>
    <dgm:pt modelId="{F880D1CD-B094-4C8D-8759-DB98D7ABE703}" type="pres">
      <dgm:prSet presAssocID="{90ED815E-422D-4E79-AD84-E705160F2D31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19FB5810-3AAF-4B47-9460-044F3EBA08E6}" type="pres">
      <dgm:prSet presAssocID="{90ED815E-422D-4E79-AD84-E705160F2D31}" presName="dummyMaxCanvas" presStyleCnt="0"/>
      <dgm:spPr/>
    </dgm:pt>
    <dgm:pt modelId="{93FE640F-733B-4CF2-8CCA-17892AEB6F61}" type="pres">
      <dgm:prSet presAssocID="{90ED815E-422D-4E79-AD84-E705160F2D31}" presName="parentComposite" presStyleCnt="0"/>
      <dgm:spPr/>
    </dgm:pt>
    <dgm:pt modelId="{E431A6C2-7145-48FF-B2D5-E02D66E2A570}" type="pres">
      <dgm:prSet presAssocID="{90ED815E-422D-4E79-AD84-E705160F2D31}" presName="parent1" presStyleLbl="alignAccFollowNode1" presStyleIdx="0" presStyleCnt="4">
        <dgm:presLayoutVars>
          <dgm:chMax val="4"/>
        </dgm:presLayoutVars>
      </dgm:prSet>
      <dgm:spPr/>
    </dgm:pt>
    <dgm:pt modelId="{A905B229-4145-4504-A594-AF6438B7D68C}" type="pres">
      <dgm:prSet presAssocID="{90ED815E-422D-4E79-AD84-E705160F2D31}" presName="parent2" presStyleLbl="alignAccFollowNode1" presStyleIdx="1" presStyleCnt="4">
        <dgm:presLayoutVars>
          <dgm:chMax val="4"/>
        </dgm:presLayoutVars>
      </dgm:prSet>
      <dgm:spPr/>
    </dgm:pt>
    <dgm:pt modelId="{DDD4B21B-425E-4BBD-91FB-64C9D7840878}" type="pres">
      <dgm:prSet presAssocID="{90ED815E-422D-4E79-AD84-E705160F2D31}" presName="childrenComposite" presStyleCnt="0"/>
      <dgm:spPr/>
    </dgm:pt>
    <dgm:pt modelId="{26FFCC48-F6A8-4214-8FA2-09EFD8BE24AA}" type="pres">
      <dgm:prSet presAssocID="{90ED815E-422D-4E79-AD84-E705160F2D31}" presName="dummyMaxCanvas_ChildArea" presStyleCnt="0"/>
      <dgm:spPr/>
    </dgm:pt>
    <dgm:pt modelId="{5C920071-2B91-4757-85FB-E9A9A6D3E54B}" type="pres">
      <dgm:prSet presAssocID="{90ED815E-422D-4E79-AD84-E705160F2D31}" presName="fulcrum" presStyleLbl="alignAccFollowNode1" presStyleIdx="2" presStyleCnt="4"/>
      <dgm:spPr/>
    </dgm:pt>
    <dgm:pt modelId="{31E898EA-9E14-45FC-A899-69E3998BA1C6}" type="pres">
      <dgm:prSet presAssocID="{90ED815E-422D-4E79-AD84-E705160F2D31}" presName="balance_31" presStyleLbl="alignAccFollowNode1" presStyleIdx="3" presStyleCnt="4">
        <dgm:presLayoutVars>
          <dgm:bulletEnabled val="1"/>
        </dgm:presLayoutVars>
      </dgm:prSet>
      <dgm:spPr/>
    </dgm:pt>
    <dgm:pt modelId="{0B3C5487-D1BB-41A5-B21F-44E72D0D6EDB}" type="pres">
      <dgm:prSet presAssocID="{90ED815E-422D-4E79-AD84-E705160F2D31}" presName="left_31_1" presStyleLbl="node1" presStyleIdx="0" presStyleCnt="4">
        <dgm:presLayoutVars>
          <dgm:bulletEnabled val="1"/>
        </dgm:presLayoutVars>
      </dgm:prSet>
      <dgm:spPr/>
    </dgm:pt>
    <dgm:pt modelId="{B9F22CB7-4ADF-47B6-8536-B2A63333327F}" type="pres">
      <dgm:prSet presAssocID="{90ED815E-422D-4E79-AD84-E705160F2D31}" presName="left_31_2" presStyleLbl="node1" presStyleIdx="1" presStyleCnt="4">
        <dgm:presLayoutVars>
          <dgm:bulletEnabled val="1"/>
        </dgm:presLayoutVars>
      </dgm:prSet>
      <dgm:spPr/>
    </dgm:pt>
    <dgm:pt modelId="{FA06787A-FAB9-446D-90DA-3A7AB4FB9AEA}" type="pres">
      <dgm:prSet presAssocID="{90ED815E-422D-4E79-AD84-E705160F2D31}" presName="left_31_3" presStyleLbl="node1" presStyleIdx="2" presStyleCnt="4">
        <dgm:presLayoutVars>
          <dgm:bulletEnabled val="1"/>
        </dgm:presLayoutVars>
      </dgm:prSet>
      <dgm:spPr/>
    </dgm:pt>
    <dgm:pt modelId="{43276F33-5C78-4EBE-842D-A02CAC5DECCD}" type="pres">
      <dgm:prSet presAssocID="{90ED815E-422D-4E79-AD84-E705160F2D31}" presName="right_31_1" presStyleLbl="node1" presStyleIdx="3" presStyleCnt="4">
        <dgm:presLayoutVars>
          <dgm:bulletEnabled val="1"/>
        </dgm:presLayoutVars>
      </dgm:prSet>
      <dgm:spPr/>
    </dgm:pt>
  </dgm:ptLst>
  <dgm:cxnLst>
    <dgm:cxn modelId="{91978B01-9AE9-4E94-9829-07C9BB693B5E}" type="presOf" srcId="{1B690721-575F-4FD2-B97D-45F5C3043628}" destId="{0B3C5487-D1BB-41A5-B21F-44E72D0D6EDB}" srcOrd="0" destOrd="0" presId="urn:microsoft.com/office/officeart/2005/8/layout/balance1"/>
    <dgm:cxn modelId="{2FD1C70E-53D8-4830-9685-09EC2A3DEAB4}" srcId="{90ED815E-422D-4E79-AD84-E705160F2D31}" destId="{F1634EFA-F95E-487D-8D83-97C18C8A6A17}" srcOrd="1" destOrd="0" parTransId="{8B466CAB-819B-409E-8082-A65CF3DF3E51}" sibTransId="{A5D8D215-DC2D-411C-A29A-F1ECFEE999F5}"/>
    <dgm:cxn modelId="{25981D14-5956-4239-BA94-F59F48FD5D45}" type="presOf" srcId="{FEC4D659-C32D-4FAC-9523-E76F6D951E3E}" destId="{43276F33-5C78-4EBE-842D-A02CAC5DECCD}" srcOrd="0" destOrd="0" presId="urn:microsoft.com/office/officeart/2005/8/layout/balance1"/>
    <dgm:cxn modelId="{4612CD1C-693B-4BB1-B039-75D815CEB226}" srcId="{F1634EFA-F95E-487D-8D83-97C18C8A6A17}" destId="{FEC4D659-C32D-4FAC-9523-E76F6D951E3E}" srcOrd="0" destOrd="0" parTransId="{B273A065-E7D5-4088-832C-76A57FF24174}" sibTransId="{C90D13E6-10C5-4312-BF4C-F5D6BE04314D}"/>
    <dgm:cxn modelId="{230CA041-4DCF-4357-A733-AC783E740D2E}" type="presOf" srcId="{90ED815E-422D-4E79-AD84-E705160F2D31}" destId="{F880D1CD-B094-4C8D-8759-DB98D7ABE703}" srcOrd="0" destOrd="0" presId="urn:microsoft.com/office/officeart/2005/8/layout/balance1"/>
    <dgm:cxn modelId="{E1C36F42-D7C0-4446-88F1-D1469643C843}" type="presOf" srcId="{42E526EC-4570-41A1-B7AE-26137140F656}" destId="{B9F22CB7-4ADF-47B6-8536-B2A63333327F}" srcOrd="0" destOrd="0" presId="urn:microsoft.com/office/officeart/2005/8/layout/balance1"/>
    <dgm:cxn modelId="{608E0969-EC43-4AEA-A323-8364B01742AE}" srcId="{90ED815E-422D-4E79-AD84-E705160F2D31}" destId="{C331C355-CA7B-453C-A59F-49281ABF726C}" srcOrd="0" destOrd="0" parTransId="{8641B8E9-FFC5-4692-A34F-5C2F0741411E}" sibTransId="{68A06AC8-5327-461B-B9AE-220B5165DCC0}"/>
    <dgm:cxn modelId="{5CA7044C-A6A2-43BC-BE58-AEFC30D476A1}" srcId="{C331C355-CA7B-453C-A59F-49281ABF726C}" destId="{1B690721-575F-4FD2-B97D-45F5C3043628}" srcOrd="0" destOrd="0" parTransId="{978BEBF1-FF3A-422F-8BF8-51D823EB6445}" sibTransId="{3E13137F-62A7-4DA2-B310-67AE242033D5}"/>
    <dgm:cxn modelId="{2A650570-7594-4788-9D6B-AC0C3F1AAB8E}" type="presOf" srcId="{C331C355-CA7B-453C-A59F-49281ABF726C}" destId="{E431A6C2-7145-48FF-B2D5-E02D66E2A570}" srcOrd="0" destOrd="0" presId="urn:microsoft.com/office/officeart/2005/8/layout/balance1"/>
    <dgm:cxn modelId="{78C4C783-D55B-489E-8EC6-86E165788181}" type="presOf" srcId="{F1634EFA-F95E-487D-8D83-97C18C8A6A17}" destId="{A905B229-4145-4504-A594-AF6438B7D68C}" srcOrd="0" destOrd="0" presId="urn:microsoft.com/office/officeart/2005/8/layout/balance1"/>
    <dgm:cxn modelId="{0B781E9F-1F02-4DC5-8529-9BCEB0EF9AF7}" srcId="{C331C355-CA7B-453C-A59F-49281ABF726C}" destId="{42E526EC-4570-41A1-B7AE-26137140F656}" srcOrd="1" destOrd="0" parTransId="{83B26415-C969-46E9-95D0-A4E0E4F9C931}" sibTransId="{7280850E-FE43-4249-92A3-A8691FB35837}"/>
    <dgm:cxn modelId="{7F9CA5BD-05D9-440F-BB7B-5370449D3298}" srcId="{C331C355-CA7B-453C-A59F-49281ABF726C}" destId="{E21E538A-243C-4B73-887B-572DA6B1C785}" srcOrd="2" destOrd="0" parTransId="{29FC79EC-4FE5-4CE9-B88C-86D5945AE645}" sibTransId="{11AB39AD-FA2A-4A27-913C-6270D505CCB4}"/>
    <dgm:cxn modelId="{55001CF9-2649-42BE-8E22-58F0A77A4B87}" type="presOf" srcId="{E21E538A-243C-4B73-887B-572DA6B1C785}" destId="{FA06787A-FAB9-446D-90DA-3A7AB4FB9AEA}" srcOrd="0" destOrd="0" presId="urn:microsoft.com/office/officeart/2005/8/layout/balance1"/>
    <dgm:cxn modelId="{30877A84-7806-4865-A4BD-95A3B39485D8}" type="presParOf" srcId="{F880D1CD-B094-4C8D-8759-DB98D7ABE703}" destId="{19FB5810-3AAF-4B47-9460-044F3EBA08E6}" srcOrd="0" destOrd="0" presId="urn:microsoft.com/office/officeart/2005/8/layout/balance1"/>
    <dgm:cxn modelId="{CE09E7AE-7B67-42E8-B40A-B768B89319CB}" type="presParOf" srcId="{F880D1CD-B094-4C8D-8759-DB98D7ABE703}" destId="{93FE640F-733B-4CF2-8CCA-17892AEB6F61}" srcOrd="1" destOrd="0" presId="urn:microsoft.com/office/officeart/2005/8/layout/balance1"/>
    <dgm:cxn modelId="{3C3E162B-351E-4C41-AF38-D22320FF17DE}" type="presParOf" srcId="{93FE640F-733B-4CF2-8CCA-17892AEB6F61}" destId="{E431A6C2-7145-48FF-B2D5-E02D66E2A570}" srcOrd="0" destOrd="0" presId="urn:microsoft.com/office/officeart/2005/8/layout/balance1"/>
    <dgm:cxn modelId="{DD3FF9B1-3BBB-4581-8FF7-7FFDB6734CDE}" type="presParOf" srcId="{93FE640F-733B-4CF2-8CCA-17892AEB6F61}" destId="{A905B229-4145-4504-A594-AF6438B7D68C}" srcOrd="1" destOrd="0" presId="urn:microsoft.com/office/officeart/2005/8/layout/balance1"/>
    <dgm:cxn modelId="{C70BDE92-D636-4645-82DB-9B34CB7F36A3}" type="presParOf" srcId="{F880D1CD-B094-4C8D-8759-DB98D7ABE703}" destId="{DDD4B21B-425E-4BBD-91FB-64C9D7840878}" srcOrd="2" destOrd="0" presId="urn:microsoft.com/office/officeart/2005/8/layout/balance1"/>
    <dgm:cxn modelId="{E5421CA6-0028-41D3-84F9-EE2DDEF6BED4}" type="presParOf" srcId="{DDD4B21B-425E-4BBD-91FB-64C9D7840878}" destId="{26FFCC48-F6A8-4214-8FA2-09EFD8BE24AA}" srcOrd="0" destOrd="0" presId="urn:microsoft.com/office/officeart/2005/8/layout/balance1"/>
    <dgm:cxn modelId="{649CDD48-8024-4914-A14B-92C7DC44A853}" type="presParOf" srcId="{DDD4B21B-425E-4BBD-91FB-64C9D7840878}" destId="{5C920071-2B91-4757-85FB-E9A9A6D3E54B}" srcOrd="1" destOrd="0" presId="urn:microsoft.com/office/officeart/2005/8/layout/balance1"/>
    <dgm:cxn modelId="{1B7A8C00-9883-460F-B8CE-E92B9AAC6242}" type="presParOf" srcId="{DDD4B21B-425E-4BBD-91FB-64C9D7840878}" destId="{31E898EA-9E14-45FC-A899-69E3998BA1C6}" srcOrd="2" destOrd="0" presId="urn:microsoft.com/office/officeart/2005/8/layout/balance1"/>
    <dgm:cxn modelId="{57CFC18B-4DD9-49FE-B779-E176967A5FE1}" type="presParOf" srcId="{DDD4B21B-425E-4BBD-91FB-64C9D7840878}" destId="{0B3C5487-D1BB-41A5-B21F-44E72D0D6EDB}" srcOrd="3" destOrd="0" presId="urn:microsoft.com/office/officeart/2005/8/layout/balance1"/>
    <dgm:cxn modelId="{B27CBCD9-6F37-44DB-9458-032D84A660FB}" type="presParOf" srcId="{DDD4B21B-425E-4BBD-91FB-64C9D7840878}" destId="{B9F22CB7-4ADF-47B6-8536-B2A63333327F}" srcOrd="4" destOrd="0" presId="urn:microsoft.com/office/officeart/2005/8/layout/balance1"/>
    <dgm:cxn modelId="{8F38F907-BA28-4F0D-8C7A-2557CFD42753}" type="presParOf" srcId="{DDD4B21B-425E-4BBD-91FB-64C9D7840878}" destId="{FA06787A-FAB9-446D-90DA-3A7AB4FB9AEA}" srcOrd="5" destOrd="0" presId="urn:microsoft.com/office/officeart/2005/8/layout/balance1"/>
    <dgm:cxn modelId="{7A4B17ED-3ACE-4942-8B24-A31043760997}" type="presParOf" srcId="{DDD4B21B-425E-4BBD-91FB-64C9D7840878}" destId="{43276F33-5C78-4EBE-842D-A02CAC5DECCD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D98B15-FF22-4294-A337-918FF876F48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426F4D-C134-4BC2-80D0-B88A42B496DC}">
      <dgm:prSet/>
      <dgm:spPr/>
      <dgm:t>
        <a:bodyPr/>
        <a:lstStyle/>
        <a:p>
          <a:r>
            <a:rPr lang="de-DE" dirty="0"/>
            <a:t>Zusammenarbeit mit anderen Projekten</a:t>
          </a:r>
          <a:endParaRPr lang="en-GB" dirty="0"/>
        </a:p>
      </dgm:t>
    </dgm:pt>
    <dgm:pt modelId="{3AFF158E-32C6-4309-8BAA-C7710501A7B2}" type="parTrans" cxnId="{382E014C-AE91-4F37-A20D-28242D971F0F}">
      <dgm:prSet/>
      <dgm:spPr/>
      <dgm:t>
        <a:bodyPr/>
        <a:lstStyle/>
        <a:p>
          <a:endParaRPr lang="de-DE"/>
        </a:p>
      </dgm:t>
    </dgm:pt>
    <dgm:pt modelId="{9A751D9D-8E5D-44C9-AF37-CEEA1F1E33E8}" type="sibTrans" cxnId="{382E014C-AE91-4F37-A20D-28242D971F0F}">
      <dgm:prSet/>
      <dgm:spPr/>
      <dgm:t>
        <a:bodyPr/>
        <a:lstStyle/>
        <a:p>
          <a:endParaRPr lang="de-DE"/>
        </a:p>
      </dgm:t>
    </dgm:pt>
    <dgm:pt modelId="{167C5A6C-DDB0-4A47-93B7-FCF40A594FB3}">
      <dgm:prSet/>
      <dgm:spPr/>
      <dgm:t>
        <a:bodyPr/>
        <a:lstStyle/>
        <a:p>
          <a:r>
            <a:rPr lang="de-DE" dirty="0"/>
            <a:t>Upgrades</a:t>
          </a:r>
          <a:endParaRPr lang="en-GB" dirty="0"/>
        </a:p>
      </dgm:t>
    </dgm:pt>
    <dgm:pt modelId="{E7AAF3B6-449A-410B-B677-3B53304230C2}" type="parTrans" cxnId="{A471B7B1-CEB3-42E9-B78A-5A25C597F2DB}">
      <dgm:prSet/>
      <dgm:spPr/>
      <dgm:t>
        <a:bodyPr/>
        <a:lstStyle/>
        <a:p>
          <a:endParaRPr lang="de-DE"/>
        </a:p>
      </dgm:t>
    </dgm:pt>
    <dgm:pt modelId="{8A480D56-1E0B-4A41-A769-76515373A8B6}" type="sibTrans" cxnId="{A471B7B1-CEB3-42E9-B78A-5A25C597F2DB}">
      <dgm:prSet/>
      <dgm:spPr/>
      <dgm:t>
        <a:bodyPr/>
        <a:lstStyle/>
        <a:p>
          <a:endParaRPr lang="de-DE"/>
        </a:p>
      </dgm:t>
    </dgm:pt>
    <dgm:pt modelId="{1FA8B2BE-C7C4-4B8D-82EB-9D3A83D5BA70}">
      <dgm:prSet/>
      <dgm:spPr/>
      <dgm:t>
        <a:bodyPr/>
        <a:lstStyle/>
        <a:p>
          <a:r>
            <a:rPr lang="de-DE" dirty="0" err="1"/>
            <a:t>Augmented</a:t>
          </a:r>
          <a:r>
            <a:rPr lang="de-DE" dirty="0"/>
            <a:t> </a:t>
          </a:r>
          <a:r>
            <a:rPr lang="de-DE" dirty="0" err="1"/>
            <a:t>Virtuality</a:t>
          </a:r>
          <a:endParaRPr lang="en-GB" dirty="0"/>
        </a:p>
      </dgm:t>
    </dgm:pt>
    <dgm:pt modelId="{DBEEBAA3-E1F3-4729-9F2C-4DE61C04FE87}" type="parTrans" cxnId="{E26D06B9-E210-4209-B50B-B51F6E07D8B2}">
      <dgm:prSet/>
      <dgm:spPr/>
      <dgm:t>
        <a:bodyPr/>
        <a:lstStyle/>
        <a:p>
          <a:endParaRPr lang="de-DE"/>
        </a:p>
      </dgm:t>
    </dgm:pt>
    <dgm:pt modelId="{7619986B-A031-43E2-AD7B-F0D677DEC899}" type="sibTrans" cxnId="{E26D06B9-E210-4209-B50B-B51F6E07D8B2}">
      <dgm:prSet/>
      <dgm:spPr/>
      <dgm:t>
        <a:bodyPr/>
        <a:lstStyle/>
        <a:p>
          <a:endParaRPr lang="de-DE"/>
        </a:p>
      </dgm:t>
    </dgm:pt>
    <dgm:pt modelId="{C66B3028-F184-475D-BA47-EA71A98A98F8}">
      <dgm:prSet/>
      <dgm:spPr/>
      <dgm:t>
        <a:bodyPr/>
        <a:lstStyle/>
        <a:p>
          <a:r>
            <a:rPr lang="de-DE" dirty="0" err="1"/>
            <a:t>Augmented</a:t>
          </a:r>
          <a:r>
            <a:rPr lang="de-DE" dirty="0"/>
            <a:t> Reality</a:t>
          </a:r>
          <a:endParaRPr lang="en-GB" dirty="0"/>
        </a:p>
      </dgm:t>
    </dgm:pt>
    <dgm:pt modelId="{DC01C59F-C916-4BF7-A6A7-F7979305B078}" type="parTrans" cxnId="{C695B357-7DF3-42B8-A442-650CD387D983}">
      <dgm:prSet/>
      <dgm:spPr/>
      <dgm:t>
        <a:bodyPr/>
        <a:lstStyle/>
        <a:p>
          <a:endParaRPr lang="de-DE"/>
        </a:p>
      </dgm:t>
    </dgm:pt>
    <dgm:pt modelId="{BF9F01E1-743E-4C68-988B-C200F9A9CE4B}" type="sibTrans" cxnId="{C695B357-7DF3-42B8-A442-650CD387D983}">
      <dgm:prSet/>
      <dgm:spPr/>
      <dgm:t>
        <a:bodyPr/>
        <a:lstStyle/>
        <a:p>
          <a:endParaRPr lang="de-DE"/>
        </a:p>
      </dgm:t>
    </dgm:pt>
    <dgm:pt modelId="{46691AD3-6DC5-40DB-9AD3-B64DDD94F8B5}">
      <dgm:prSet/>
      <dgm:spPr/>
      <dgm:t>
        <a:bodyPr/>
        <a:lstStyle/>
        <a:p>
          <a:r>
            <a:rPr lang="de-DE"/>
            <a:t>Mehrere </a:t>
          </a:r>
          <a:r>
            <a:rPr lang="de-DE" dirty="0"/>
            <a:t>VR-Brillen</a:t>
          </a:r>
          <a:endParaRPr lang="en-GB" dirty="0"/>
        </a:p>
      </dgm:t>
    </dgm:pt>
    <dgm:pt modelId="{F4900236-EF7F-4C80-9601-C4D58D5A6EA9}" type="parTrans" cxnId="{92994217-8A06-4094-B788-73C8384690D7}">
      <dgm:prSet/>
      <dgm:spPr/>
      <dgm:t>
        <a:bodyPr/>
        <a:lstStyle/>
        <a:p>
          <a:endParaRPr lang="de-DE"/>
        </a:p>
      </dgm:t>
    </dgm:pt>
    <dgm:pt modelId="{8C75CBCF-3C70-41F4-8899-09278B207B46}" type="sibTrans" cxnId="{92994217-8A06-4094-B788-73C8384690D7}">
      <dgm:prSet/>
      <dgm:spPr/>
      <dgm:t>
        <a:bodyPr/>
        <a:lstStyle/>
        <a:p>
          <a:endParaRPr lang="de-DE"/>
        </a:p>
      </dgm:t>
    </dgm:pt>
    <dgm:pt modelId="{B16B7F49-D967-44B8-A55C-4F78400A6F3A}">
      <dgm:prSet/>
      <dgm:spPr/>
      <dgm:t>
        <a:bodyPr/>
        <a:lstStyle/>
        <a:p>
          <a:r>
            <a:rPr lang="de-DE" dirty="0"/>
            <a:t>Erweiterungen</a:t>
          </a:r>
          <a:endParaRPr lang="en-GB" dirty="0"/>
        </a:p>
      </dgm:t>
    </dgm:pt>
    <dgm:pt modelId="{0B5F77CA-891E-4563-999C-3ACA8CB14C3F}" type="parTrans" cxnId="{6D2CB2BA-15B4-4932-A2DD-043850B4733F}">
      <dgm:prSet/>
      <dgm:spPr/>
      <dgm:t>
        <a:bodyPr/>
        <a:lstStyle/>
        <a:p>
          <a:endParaRPr lang="de-DE"/>
        </a:p>
      </dgm:t>
    </dgm:pt>
    <dgm:pt modelId="{1B466876-08CF-4496-9DB8-AA4AA1DE5E6A}" type="sibTrans" cxnId="{6D2CB2BA-15B4-4932-A2DD-043850B4733F}">
      <dgm:prSet/>
      <dgm:spPr/>
      <dgm:t>
        <a:bodyPr/>
        <a:lstStyle/>
        <a:p>
          <a:endParaRPr lang="de-DE"/>
        </a:p>
      </dgm:t>
    </dgm:pt>
    <dgm:pt modelId="{94FCCE48-BBC6-4EAD-B9CE-42CCE4812BD9}">
      <dgm:prSet/>
      <dgm:spPr/>
      <dgm:t>
        <a:bodyPr/>
        <a:lstStyle/>
        <a:p>
          <a:r>
            <a:rPr lang="de-DE" dirty="0"/>
            <a:t>Bearbeiten und Export der Objekte</a:t>
          </a:r>
          <a:endParaRPr lang="en-GB" dirty="0"/>
        </a:p>
      </dgm:t>
    </dgm:pt>
    <dgm:pt modelId="{E09CE500-F8A7-4308-B1D8-CAA8BA3B064A}" type="parTrans" cxnId="{6F009617-75A6-45DD-9EC2-1710EF1719B7}">
      <dgm:prSet/>
      <dgm:spPr/>
      <dgm:t>
        <a:bodyPr/>
        <a:lstStyle/>
        <a:p>
          <a:endParaRPr lang="de-DE"/>
        </a:p>
      </dgm:t>
    </dgm:pt>
    <dgm:pt modelId="{25BE1F9B-9C43-47EB-8086-CA33B53A04B0}" type="sibTrans" cxnId="{6F009617-75A6-45DD-9EC2-1710EF1719B7}">
      <dgm:prSet/>
      <dgm:spPr/>
      <dgm:t>
        <a:bodyPr/>
        <a:lstStyle/>
        <a:p>
          <a:endParaRPr lang="de-DE"/>
        </a:p>
      </dgm:t>
    </dgm:pt>
    <dgm:pt modelId="{2B91EEAF-3553-4D8A-8D7C-DA08312FB270}">
      <dgm:prSet/>
      <dgm:spPr/>
      <dgm:t>
        <a:bodyPr/>
        <a:lstStyle/>
        <a:p>
          <a:r>
            <a:rPr lang="de-DE" dirty="0" err="1"/>
            <a:t>Helisimulator</a:t>
          </a:r>
          <a:endParaRPr lang="en-GB" dirty="0"/>
        </a:p>
      </dgm:t>
    </dgm:pt>
    <dgm:pt modelId="{65F9423B-B25C-4BA7-8A00-64C5ED4E4149}" type="parTrans" cxnId="{885ED9F6-D0B7-45A8-8724-AE5288C154DB}">
      <dgm:prSet/>
      <dgm:spPr/>
      <dgm:t>
        <a:bodyPr/>
        <a:lstStyle/>
        <a:p>
          <a:endParaRPr lang="de-DE"/>
        </a:p>
      </dgm:t>
    </dgm:pt>
    <dgm:pt modelId="{C80FC5C5-5798-43C5-8FA7-F7AB2A30C7B9}" type="sibTrans" cxnId="{885ED9F6-D0B7-45A8-8724-AE5288C154DB}">
      <dgm:prSet/>
      <dgm:spPr/>
      <dgm:t>
        <a:bodyPr/>
        <a:lstStyle/>
        <a:p>
          <a:endParaRPr lang="de-DE"/>
        </a:p>
      </dgm:t>
    </dgm:pt>
    <dgm:pt modelId="{ADCD3451-344D-4453-8520-D6C83FC2AB94}">
      <dgm:prSet/>
      <dgm:spPr/>
      <dgm:t>
        <a:bodyPr/>
        <a:lstStyle/>
        <a:p>
          <a:r>
            <a:rPr lang="de-DE" dirty="0"/>
            <a:t>GFR</a:t>
          </a:r>
          <a:endParaRPr lang="en-GB" dirty="0"/>
        </a:p>
      </dgm:t>
    </dgm:pt>
    <dgm:pt modelId="{BA26EDC9-E60E-4ECB-9895-D094B256941F}" type="parTrans" cxnId="{8496C24E-91BB-488A-B2BE-EAA493382B55}">
      <dgm:prSet/>
      <dgm:spPr/>
      <dgm:t>
        <a:bodyPr/>
        <a:lstStyle/>
        <a:p>
          <a:endParaRPr lang="de-DE"/>
        </a:p>
      </dgm:t>
    </dgm:pt>
    <dgm:pt modelId="{C41D3889-E4C0-4BC0-B930-6AEA9356D610}" type="sibTrans" cxnId="{8496C24E-91BB-488A-B2BE-EAA493382B55}">
      <dgm:prSet/>
      <dgm:spPr/>
      <dgm:t>
        <a:bodyPr/>
        <a:lstStyle/>
        <a:p>
          <a:endParaRPr lang="de-DE"/>
        </a:p>
      </dgm:t>
    </dgm:pt>
    <dgm:pt modelId="{C60C1085-821F-4996-B3B2-6C70864BDC9D}">
      <dgm:prSet/>
      <dgm:spPr/>
      <dgm:t>
        <a:bodyPr/>
        <a:lstStyle/>
        <a:p>
          <a:r>
            <a:rPr lang="de-DE" dirty="0"/>
            <a:t>Ausbau der Szene</a:t>
          </a:r>
          <a:endParaRPr lang="en-GB" dirty="0"/>
        </a:p>
      </dgm:t>
    </dgm:pt>
    <dgm:pt modelId="{74325091-5A0C-4F19-88BF-0B55A31235A5}" type="parTrans" cxnId="{FD70C48F-C757-4B69-830E-BC6527BD3201}">
      <dgm:prSet/>
      <dgm:spPr/>
      <dgm:t>
        <a:bodyPr/>
        <a:lstStyle/>
        <a:p>
          <a:endParaRPr lang="de-DE"/>
        </a:p>
      </dgm:t>
    </dgm:pt>
    <dgm:pt modelId="{09C391F5-6371-4934-B6B3-C01C9919375F}" type="sibTrans" cxnId="{FD70C48F-C757-4B69-830E-BC6527BD3201}">
      <dgm:prSet/>
      <dgm:spPr/>
      <dgm:t>
        <a:bodyPr/>
        <a:lstStyle/>
        <a:p>
          <a:endParaRPr lang="de-DE"/>
        </a:p>
      </dgm:t>
    </dgm:pt>
    <dgm:pt modelId="{23531EE0-12AF-4F16-A0F3-E11990E4F4CB}">
      <dgm:prSet/>
      <dgm:spPr/>
      <dgm:t>
        <a:bodyPr/>
        <a:lstStyle/>
        <a:p>
          <a:r>
            <a:rPr lang="de-DE" dirty="0"/>
            <a:t>Lego</a:t>
          </a:r>
          <a:endParaRPr lang="en-GB" dirty="0"/>
        </a:p>
      </dgm:t>
    </dgm:pt>
    <dgm:pt modelId="{66DB9B28-CF5F-4FA0-8F69-907FE46DA5FC}" type="parTrans" cxnId="{3BB7A2A3-25BD-4FD4-9A0D-74776EAFF3F3}">
      <dgm:prSet/>
      <dgm:spPr/>
      <dgm:t>
        <a:bodyPr/>
        <a:lstStyle/>
        <a:p>
          <a:endParaRPr lang="de-DE"/>
        </a:p>
      </dgm:t>
    </dgm:pt>
    <dgm:pt modelId="{1BCDA8DD-0274-46FB-A98F-3E0B95301784}" type="sibTrans" cxnId="{3BB7A2A3-25BD-4FD4-9A0D-74776EAFF3F3}">
      <dgm:prSet/>
      <dgm:spPr/>
      <dgm:t>
        <a:bodyPr/>
        <a:lstStyle/>
        <a:p>
          <a:endParaRPr lang="de-DE"/>
        </a:p>
      </dgm:t>
    </dgm:pt>
    <dgm:pt modelId="{D3CAD856-3361-4D84-9799-D68CCD7C52F7}" type="pres">
      <dgm:prSet presAssocID="{3ED98B15-FF22-4294-A337-918FF876F48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C66A8FF-D265-4EA9-8200-A9D237BD3ECE}" type="pres">
      <dgm:prSet presAssocID="{E4426F4D-C134-4BC2-80D0-B88A42B496DC}" presName="root" presStyleCnt="0"/>
      <dgm:spPr/>
    </dgm:pt>
    <dgm:pt modelId="{F7B1A7E2-138B-475B-9EE8-39D8968C1A77}" type="pres">
      <dgm:prSet presAssocID="{E4426F4D-C134-4BC2-80D0-B88A42B496DC}" presName="rootComposite" presStyleCnt="0"/>
      <dgm:spPr/>
    </dgm:pt>
    <dgm:pt modelId="{65C355E6-68A6-4DAC-9938-FDEF47CAFBC7}" type="pres">
      <dgm:prSet presAssocID="{E4426F4D-C134-4BC2-80D0-B88A42B496DC}" presName="rootText" presStyleLbl="node1" presStyleIdx="0" presStyleCnt="3"/>
      <dgm:spPr/>
    </dgm:pt>
    <dgm:pt modelId="{D72FA26B-B304-4D06-8277-EEADAB1093C7}" type="pres">
      <dgm:prSet presAssocID="{E4426F4D-C134-4BC2-80D0-B88A42B496DC}" presName="rootConnector" presStyleLbl="node1" presStyleIdx="0" presStyleCnt="3"/>
      <dgm:spPr/>
    </dgm:pt>
    <dgm:pt modelId="{DB3DD992-8E33-4A32-A512-A1FCDA817177}" type="pres">
      <dgm:prSet presAssocID="{E4426F4D-C134-4BC2-80D0-B88A42B496DC}" presName="childShape" presStyleCnt="0"/>
      <dgm:spPr/>
    </dgm:pt>
    <dgm:pt modelId="{8C6F7C4A-F63A-4279-A30A-A25B1CE31EF9}" type="pres">
      <dgm:prSet presAssocID="{65F9423B-B25C-4BA7-8A00-64C5ED4E4149}" presName="Name13" presStyleLbl="parChTrans1D2" presStyleIdx="0" presStyleCnt="8"/>
      <dgm:spPr/>
    </dgm:pt>
    <dgm:pt modelId="{85901420-75D7-4327-B3E0-1DA598045237}" type="pres">
      <dgm:prSet presAssocID="{2B91EEAF-3553-4D8A-8D7C-DA08312FB270}" presName="childText" presStyleLbl="bgAcc1" presStyleIdx="0" presStyleCnt="8">
        <dgm:presLayoutVars>
          <dgm:bulletEnabled val="1"/>
        </dgm:presLayoutVars>
      </dgm:prSet>
      <dgm:spPr/>
    </dgm:pt>
    <dgm:pt modelId="{58E1AB3C-1667-4A72-949C-7CFD8A2786B5}" type="pres">
      <dgm:prSet presAssocID="{BA26EDC9-E60E-4ECB-9895-D094B256941F}" presName="Name13" presStyleLbl="parChTrans1D2" presStyleIdx="1" presStyleCnt="8"/>
      <dgm:spPr/>
    </dgm:pt>
    <dgm:pt modelId="{10369DD4-1F11-43B1-8E6E-430FD49D9021}" type="pres">
      <dgm:prSet presAssocID="{ADCD3451-344D-4453-8520-D6C83FC2AB94}" presName="childText" presStyleLbl="bgAcc1" presStyleIdx="1" presStyleCnt="8">
        <dgm:presLayoutVars>
          <dgm:bulletEnabled val="1"/>
        </dgm:presLayoutVars>
      </dgm:prSet>
      <dgm:spPr/>
    </dgm:pt>
    <dgm:pt modelId="{B5E32DD9-8C3F-4EA5-86B4-C11309C9BE1E}" type="pres">
      <dgm:prSet presAssocID="{66DB9B28-CF5F-4FA0-8F69-907FE46DA5FC}" presName="Name13" presStyleLbl="parChTrans1D2" presStyleIdx="2" presStyleCnt="8"/>
      <dgm:spPr/>
    </dgm:pt>
    <dgm:pt modelId="{7C62A097-A677-4CAE-B8E6-227A66026BAD}" type="pres">
      <dgm:prSet presAssocID="{23531EE0-12AF-4F16-A0F3-E11990E4F4CB}" presName="childText" presStyleLbl="bgAcc1" presStyleIdx="2" presStyleCnt="8">
        <dgm:presLayoutVars>
          <dgm:bulletEnabled val="1"/>
        </dgm:presLayoutVars>
      </dgm:prSet>
      <dgm:spPr/>
    </dgm:pt>
    <dgm:pt modelId="{6875A6F8-F31D-4DC4-BCC7-65C3BAF8B55D}" type="pres">
      <dgm:prSet presAssocID="{167C5A6C-DDB0-4A47-93B7-FCF40A594FB3}" presName="root" presStyleCnt="0"/>
      <dgm:spPr/>
    </dgm:pt>
    <dgm:pt modelId="{413A0022-E43F-401F-B000-3A8A9FBE422B}" type="pres">
      <dgm:prSet presAssocID="{167C5A6C-DDB0-4A47-93B7-FCF40A594FB3}" presName="rootComposite" presStyleCnt="0"/>
      <dgm:spPr/>
    </dgm:pt>
    <dgm:pt modelId="{B2B53928-45F0-41DE-95DC-781252483542}" type="pres">
      <dgm:prSet presAssocID="{167C5A6C-DDB0-4A47-93B7-FCF40A594FB3}" presName="rootText" presStyleLbl="node1" presStyleIdx="1" presStyleCnt="3"/>
      <dgm:spPr/>
    </dgm:pt>
    <dgm:pt modelId="{D9EEF79E-FABB-4530-B67A-F02F0EBAB0F7}" type="pres">
      <dgm:prSet presAssocID="{167C5A6C-DDB0-4A47-93B7-FCF40A594FB3}" presName="rootConnector" presStyleLbl="node1" presStyleIdx="1" presStyleCnt="3"/>
      <dgm:spPr/>
    </dgm:pt>
    <dgm:pt modelId="{814589D2-1C7C-4A4F-A504-5509777BEAED}" type="pres">
      <dgm:prSet presAssocID="{167C5A6C-DDB0-4A47-93B7-FCF40A594FB3}" presName="childShape" presStyleCnt="0"/>
      <dgm:spPr/>
    </dgm:pt>
    <dgm:pt modelId="{9C021920-6A1C-4417-AD01-EDEC0B7B9182}" type="pres">
      <dgm:prSet presAssocID="{F4900236-EF7F-4C80-9601-C4D58D5A6EA9}" presName="Name13" presStyleLbl="parChTrans1D2" presStyleIdx="3" presStyleCnt="8"/>
      <dgm:spPr/>
    </dgm:pt>
    <dgm:pt modelId="{520FF96E-981A-4FE1-962A-5764326F1BC1}" type="pres">
      <dgm:prSet presAssocID="{46691AD3-6DC5-40DB-9AD3-B64DDD94F8B5}" presName="childText" presStyleLbl="bgAcc1" presStyleIdx="3" presStyleCnt="8">
        <dgm:presLayoutVars>
          <dgm:bulletEnabled val="1"/>
        </dgm:presLayoutVars>
      </dgm:prSet>
      <dgm:spPr/>
    </dgm:pt>
    <dgm:pt modelId="{4EFF3C0E-49E7-4E5B-81D2-17AFC23A1659}" type="pres">
      <dgm:prSet presAssocID="{DBEEBAA3-E1F3-4729-9F2C-4DE61C04FE87}" presName="Name13" presStyleLbl="parChTrans1D2" presStyleIdx="4" presStyleCnt="8"/>
      <dgm:spPr/>
    </dgm:pt>
    <dgm:pt modelId="{B8513905-C56A-4B68-A6E5-B59DD4A53F4C}" type="pres">
      <dgm:prSet presAssocID="{1FA8B2BE-C7C4-4B8D-82EB-9D3A83D5BA70}" presName="childText" presStyleLbl="bgAcc1" presStyleIdx="4" presStyleCnt="8">
        <dgm:presLayoutVars>
          <dgm:bulletEnabled val="1"/>
        </dgm:presLayoutVars>
      </dgm:prSet>
      <dgm:spPr/>
    </dgm:pt>
    <dgm:pt modelId="{D3DFF0F3-655F-43AE-AF3B-0279303C0DC0}" type="pres">
      <dgm:prSet presAssocID="{DC01C59F-C916-4BF7-A6A7-F7979305B078}" presName="Name13" presStyleLbl="parChTrans1D2" presStyleIdx="5" presStyleCnt="8"/>
      <dgm:spPr/>
    </dgm:pt>
    <dgm:pt modelId="{D5C49A05-87C0-4B09-81D4-A5CC27D4D179}" type="pres">
      <dgm:prSet presAssocID="{C66B3028-F184-475D-BA47-EA71A98A98F8}" presName="childText" presStyleLbl="bgAcc1" presStyleIdx="5" presStyleCnt="8">
        <dgm:presLayoutVars>
          <dgm:bulletEnabled val="1"/>
        </dgm:presLayoutVars>
      </dgm:prSet>
      <dgm:spPr/>
    </dgm:pt>
    <dgm:pt modelId="{40023994-3046-4202-A5AD-5E180CAC1B34}" type="pres">
      <dgm:prSet presAssocID="{B16B7F49-D967-44B8-A55C-4F78400A6F3A}" presName="root" presStyleCnt="0"/>
      <dgm:spPr/>
    </dgm:pt>
    <dgm:pt modelId="{A014265F-7C76-4B0E-A62E-9619BAD93FBE}" type="pres">
      <dgm:prSet presAssocID="{B16B7F49-D967-44B8-A55C-4F78400A6F3A}" presName="rootComposite" presStyleCnt="0"/>
      <dgm:spPr/>
    </dgm:pt>
    <dgm:pt modelId="{9D12AB1B-6F86-446C-A69A-37FA1562FFE5}" type="pres">
      <dgm:prSet presAssocID="{B16B7F49-D967-44B8-A55C-4F78400A6F3A}" presName="rootText" presStyleLbl="node1" presStyleIdx="2" presStyleCnt="3"/>
      <dgm:spPr/>
    </dgm:pt>
    <dgm:pt modelId="{52878881-427C-4CC7-B8BF-8CDAB2A86BAA}" type="pres">
      <dgm:prSet presAssocID="{B16B7F49-D967-44B8-A55C-4F78400A6F3A}" presName="rootConnector" presStyleLbl="node1" presStyleIdx="2" presStyleCnt="3"/>
      <dgm:spPr/>
    </dgm:pt>
    <dgm:pt modelId="{0F21ED9A-5BC6-49D9-9AA8-130E6E1BCED7}" type="pres">
      <dgm:prSet presAssocID="{B16B7F49-D967-44B8-A55C-4F78400A6F3A}" presName="childShape" presStyleCnt="0"/>
      <dgm:spPr/>
    </dgm:pt>
    <dgm:pt modelId="{28CB0B90-2203-46CE-BBC6-F963FF017D7C}" type="pres">
      <dgm:prSet presAssocID="{E09CE500-F8A7-4308-B1D8-CAA8BA3B064A}" presName="Name13" presStyleLbl="parChTrans1D2" presStyleIdx="6" presStyleCnt="8"/>
      <dgm:spPr/>
    </dgm:pt>
    <dgm:pt modelId="{7A018122-F5D0-4362-ACA8-48577D209716}" type="pres">
      <dgm:prSet presAssocID="{94FCCE48-BBC6-4EAD-B9CE-42CCE4812BD9}" presName="childText" presStyleLbl="bgAcc1" presStyleIdx="6" presStyleCnt="8">
        <dgm:presLayoutVars>
          <dgm:bulletEnabled val="1"/>
        </dgm:presLayoutVars>
      </dgm:prSet>
      <dgm:spPr/>
    </dgm:pt>
    <dgm:pt modelId="{3409D22A-A45A-4472-A430-07D4091D9E65}" type="pres">
      <dgm:prSet presAssocID="{74325091-5A0C-4F19-88BF-0B55A31235A5}" presName="Name13" presStyleLbl="parChTrans1D2" presStyleIdx="7" presStyleCnt="8"/>
      <dgm:spPr/>
    </dgm:pt>
    <dgm:pt modelId="{1DA4A8D2-C5F0-4856-BD2A-9808F7A003CA}" type="pres">
      <dgm:prSet presAssocID="{C60C1085-821F-4996-B3B2-6C70864BDC9D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1DD8A107-3BDA-4041-87CF-FED1A940B6D7}" type="presOf" srcId="{167C5A6C-DDB0-4A47-93B7-FCF40A594FB3}" destId="{B2B53928-45F0-41DE-95DC-781252483542}" srcOrd="0" destOrd="0" presId="urn:microsoft.com/office/officeart/2005/8/layout/hierarchy3"/>
    <dgm:cxn modelId="{E14E190E-585C-4D7F-B652-3C1D353BE00A}" type="presOf" srcId="{C66B3028-F184-475D-BA47-EA71A98A98F8}" destId="{D5C49A05-87C0-4B09-81D4-A5CC27D4D179}" srcOrd="0" destOrd="0" presId="urn:microsoft.com/office/officeart/2005/8/layout/hierarchy3"/>
    <dgm:cxn modelId="{92994217-8A06-4094-B788-73C8384690D7}" srcId="{167C5A6C-DDB0-4A47-93B7-FCF40A594FB3}" destId="{46691AD3-6DC5-40DB-9AD3-B64DDD94F8B5}" srcOrd="0" destOrd="0" parTransId="{F4900236-EF7F-4C80-9601-C4D58D5A6EA9}" sibTransId="{8C75CBCF-3C70-41F4-8899-09278B207B46}"/>
    <dgm:cxn modelId="{6F009617-75A6-45DD-9EC2-1710EF1719B7}" srcId="{B16B7F49-D967-44B8-A55C-4F78400A6F3A}" destId="{94FCCE48-BBC6-4EAD-B9CE-42CCE4812BD9}" srcOrd="0" destOrd="0" parTransId="{E09CE500-F8A7-4308-B1D8-CAA8BA3B064A}" sibTransId="{25BE1F9B-9C43-47EB-8086-CA33B53A04B0}"/>
    <dgm:cxn modelId="{3D89F920-488A-4862-8F58-834EE9EBBD70}" type="presOf" srcId="{DC01C59F-C916-4BF7-A6A7-F7979305B078}" destId="{D3DFF0F3-655F-43AE-AF3B-0279303C0DC0}" srcOrd="0" destOrd="0" presId="urn:microsoft.com/office/officeart/2005/8/layout/hierarchy3"/>
    <dgm:cxn modelId="{103C2929-351C-47A0-9323-CBE7A7F552B1}" type="presOf" srcId="{2B91EEAF-3553-4D8A-8D7C-DA08312FB270}" destId="{85901420-75D7-4327-B3E0-1DA598045237}" srcOrd="0" destOrd="0" presId="urn:microsoft.com/office/officeart/2005/8/layout/hierarchy3"/>
    <dgm:cxn modelId="{5A01732B-DEF3-4E0D-8F76-584CBE9E74FB}" type="presOf" srcId="{1FA8B2BE-C7C4-4B8D-82EB-9D3A83D5BA70}" destId="{B8513905-C56A-4B68-A6E5-B59DD4A53F4C}" srcOrd="0" destOrd="0" presId="urn:microsoft.com/office/officeart/2005/8/layout/hierarchy3"/>
    <dgm:cxn modelId="{52584530-C382-4FCD-B7AA-F7E8F80A389E}" type="presOf" srcId="{66DB9B28-CF5F-4FA0-8F69-907FE46DA5FC}" destId="{B5E32DD9-8C3F-4EA5-86B4-C11309C9BE1E}" srcOrd="0" destOrd="0" presId="urn:microsoft.com/office/officeart/2005/8/layout/hierarchy3"/>
    <dgm:cxn modelId="{85D43235-149E-44EB-8E61-0A9969A51CCA}" type="presOf" srcId="{ADCD3451-344D-4453-8520-D6C83FC2AB94}" destId="{10369DD4-1F11-43B1-8E6E-430FD49D9021}" srcOrd="0" destOrd="0" presId="urn:microsoft.com/office/officeart/2005/8/layout/hierarchy3"/>
    <dgm:cxn modelId="{0E92CE68-99B7-47F9-8F0C-B4856F0FC781}" type="presOf" srcId="{E09CE500-F8A7-4308-B1D8-CAA8BA3B064A}" destId="{28CB0B90-2203-46CE-BBC6-F963FF017D7C}" srcOrd="0" destOrd="0" presId="urn:microsoft.com/office/officeart/2005/8/layout/hierarchy3"/>
    <dgm:cxn modelId="{382E014C-AE91-4F37-A20D-28242D971F0F}" srcId="{3ED98B15-FF22-4294-A337-918FF876F48B}" destId="{E4426F4D-C134-4BC2-80D0-B88A42B496DC}" srcOrd="0" destOrd="0" parTransId="{3AFF158E-32C6-4309-8BAA-C7710501A7B2}" sibTransId="{9A751D9D-8E5D-44C9-AF37-CEEA1F1E33E8}"/>
    <dgm:cxn modelId="{8496C24E-91BB-488A-B2BE-EAA493382B55}" srcId="{E4426F4D-C134-4BC2-80D0-B88A42B496DC}" destId="{ADCD3451-344D-4453-8520-D6C83FC2AB94}" srcOrd="1" destOrd="0" parTransId="{BA26EDC9-E60E-4ECB-9895-D094B256941F}" sibTransId="{C41D3889-E4C0-4BC0-B930-6AEA9356D610}"/>
    <dgm:cxn modelId="{D1AE1A70-8FDB-44FD-98D5-8DF600085FBB}" type="presOf" srcId="{F4900236-EF7F-4C80-9601-C4D58D5A6EA9}" destId="{9C021920-6A1C-4417-AD01-EDEC0B7B9182}" srcOrd="0" destOrd="0" presId="urn:microsoft.com/office/officeart/2005/8/layout/hierarchy3"/>
    <dgm:cxn modelId="{C695B357-7DF3-42B8-A442-650CD387D983}" srcId="{167C5A6C-DDB0-4A47-93B7-FCF40A594FB3}" destId="{C66B3028-F184-475D-BA47-EA71A98A98F8}" srcOrd="2" destOrd="0" parTransId="{DC01C59F-C916-4BF7-A6A7-F7979305B078}" sibTransId="{BF9F01E1-743E-4C68-988B-C200F9A9CE4B}"/>
    <dgm:cxn modelId="{21FE9558-2A72-4774-B8AF-372490CE4064}" type="presOf" srcId="{BA26EDC9-E60E-4ECB-9895-D094B256941F}" destId="{58E1AB3C-1667-4A72-949C-7CFD8A2786B5}" srcOrd="0" destOrd="0" presId="urn:microsoft.com/office/officeart/2005/8/layout/hierarchy3"/>
    <dgm:cxn modelId="{90F19D5A-377F-4498-A421-7079CBAF5564}" type="presOf" srcId="{B16B7F49-D967-44B8-A55C-4F78400A6F3A}" destId="{52878881-427C-4CC7-B8BF-8CDAB2A86BAA}" srcOrd="1" destOrd="0" presId="urn:microsoft.com/office/officeart/2005/8/layout/hierarchy3"/>
    <dgm:cxn modelId="{298A8980-D951-4986-9867-D6DA35098120}" type="presOf" srcId="{65F9423B-B25C-4BA7-8A00-64C5ED4E4149}" destId="{8C6F7C4A-F63A-4279-A30A-A25B1CE31EF9}" srcOrd="0" destOrd="0" presId="urn:microsoft.com/office/officeart/2005/8/layout/hierarchy3"/>
    <dgm:cxn modelId="{33901481-F34B-41BD-BAD5-1110C8ECC750}" type="presOf" srcId="{B16B7F49-D967-44B8-A55C-4F78400A6F3A}" destId="{9D12AB1B-6F86-446C-A69A-37FA1562FFE5}" srcOrd="0" destOrd="0" presId="urn:microsoft.com/office/officeart/2005/8/layout/hierarchy3"/>
    <dgm:cxn modelId="{FD70C48F-C757-4B69-830E-BC6527BD3201}" srcId="{B16B7F49-D967-44B8-A55C-4F78400A6F3A}" destId="{C60C1085-821F-4996-B3B2-6C70864BDC9D}" srcOrd="1" destOrd="0" parTransId="{74325091-5A0C-4F19-88BF-0B55A31235A5}" sibTransId="{09C391F5-6371-4934-B6B3-C01C9919375F}"/>
    <dgm:cxn modelId="{3BB7A2A3-25BD-4FD4-9A0D-74776EAFF3F3}" srcId="{E4426F4D-C134-4BC2-80D0-B88A42B496DC}" destId="{23531EE0-12AF-4F16-A0F3-E11990E4F4CB}" srcOrd="2" destOrd="0" parTransId="{66DB9B28-CF5F-4FA0-8F69-907FE46DA5FC}" sibTransId="{1BCDA8DD-0274-46FB-A98F-3E0B95301784}"/>
    <dgm:cxn modelId="{E0554DA5-2EF2-4731-BC65-89142785B5A3}" type="presOf" srcId="{46691AD3-6DC5-40DB-9AD3-B64DDD94F8B5}" destId="{520FF96E-981A-4FE1-962A-5764326F1BC1}" srcOrd="0" destOrd="0" presId="urn:microsoft.com/office/officeart/2005/8/layout/hierarchy3"/>
    <dgm:cxn modelId="{55096BAC-BC34-4293-84C8-33E2BD4CEFA3}" type="presOf" srcId="{94FCCE48-BBC6-4EAD-B9CE-42CCE4812BD9}" destId="{7A018122-F5D0-4362-ACA8-48577D209716}" srcOrd="0" destOrd="0" presId="urn:microsoft.com/office/officeart/2005/8/layout/hierarchy3"/>
    <dgm:cxn modelId="{A471B7B1-CEB3-42E9-B78A-5A25C597F2DB}" srcId="{3ED98B15-FF22-4294-A337-918FF876F48B}" destId="{167C5A6C-DDB0-4A47-93B7-FCF40A594FB3}" srcOrd="1" destOrd="0" parTransId="{E7AAF3B6-449A-410B-B677-3B53304230C2}" sibTransId="{8A480D56-1E0B-4A41-A769-76515373A8B6}"/>
    <dgm:cxn modelId="{00B7C9B2-83A4-4BE6-AE54-86B2435A413C}" type="presOf" srcId="{3ED98B15-FF22-4294-A337-918FF876F48B}" destId="{D3CAD856-3361-4D84-9799-D68CCD7C52F7}" srcOrd="0" destOrd="0" presId="urn:microsoft.com/office/officeart/2005/8/layout/hierarchy3"/>
    <dgm:cxn modelId="{E26D06B9-E210-4209-B50B-B51F6E07D8B2}" srcId="{167C5A6C-DDB0-4A47-93B7-FCF40A594FB3}" destId="{1FA8B2BE-C7C4-4B8D-82EB-9D3A83D5BA70}" srcOrd="1" destOrd="0" parTransId="{DBEEBAA3-E1F3-4729-9F2C-4DE61C04FE87}" sibTransId="{7619986B-A031-43E2-AD7B-F0D677DEC899}"/>
    <dgm:cxn modelId="{6D2CB2BA-15B4-4932-A2DD-043850B4733F}" srcId="{3ED98B15-FF22-4294-A337-918FF876F48B}" destId="{B16B7F49-D967-44B8-A55C-4F78400A6F3A}" srcOrd="2" destOrd="0" parTransId="{0B5F77CA-891E-4563-999C-3ACA8CB14C3F}" sibTransId="{1B466876-08CF-4496-9DB8-AA4AA1DE5E6A}"/>
    <dgm:cxn modelId="{6F4224BE-FFA0-4523-AC8A-C58220D91D76}" type="presOf" srcId="{74325091-5A0C-4F19-88BF-0B55A31235A5}" destId="{3409D22A-A45A-4472-A430-07D4091D9E65}" srcOrd="0" destOrd="0" presId="urn:microsoft.com/office/officeart/2005/8/layout/hierarchy3"/>
    <dgm:cxn modelId="{FCA268C0-2B0C-41C5-A678-397F1473A3E4}" type="presOf" srcId="{23531EE0-12AF-4F16-A0F3-E11990E4F4CB}" destId="{7C62A097-A677-4CAE-B8E6-227A66026BAD}" srcOrd="0" destOrd="0" presId="urn:microsoft.com/office/officeart/2005/8/layout/hierarchy3"/>
    <dgm:cxn modelId="{34A687C5-43E0-4D04-A868-BD63287E7AF9}" type="presOf" srcId="{E4426F4D-C134-4BC2-80D0-B88A42B496DC}" destId="{65C355E6-68A6-4DAC-9938-FDEF47CAFBC7}" srcOrd="0" destOrd="0" presId="urn:microsoft.com/office/officeart/2005/8/layout/hierarchy3"/>
    <dgm:cxn modelId="{8629A5E4-B15A-4AF6-BF3F-1C6BB7EA2168}" type="presOf" srcId="{C60C1085-821F-4996-B3B2-6C70864BDC9D}" destId="{1DA4A8D2-C5F0-4856-BD2A-9808F7A003CA}" srcOrd="0" destOrd="0" presId="urn:microsoft.com/office/officeart/2005/8/layout/hierarchy3"/>
    <dgm:cxn modelId="{0F3202EB-8897-4695-B29C-B503FE15EA0C}" type="presOf" srcId="{E4426F4D-C134-4BC2-80D0-B88A42B496DC}" destId="{D72FA26B-B304-4D06-8277-EEADAB1093C7}" srcOrd="1" destOrd="0" presId="urn:microsoft.com/office/officeart/2005/8/layout/hierarchy3"/>
    <dgm:cxn modelId="{97F7E5EC-3B56-48BE-852A-CD0720EB2466}" type="presOf" srcId="{167C5A6C-DDB0-4A47-93B7-FCF40A594FB3}" destId="{D9EEF79E-FABB-4530-B67A-F02F0EBAB0F7}" srcOrd="1" destOrd="0" presId="urn:microsoft.com/office/officeart/2005/8/layout/hierarchy3"/>
    <dgm:cxn modelId="{885ED9F6-D0B7-45A8-8724-AE5288C154DB}" srcId="{E4426F4D-C134-4BC2-80D0-B88A42B496DC}" destId="{2B91EEAF-3553-4D8A-8D7C-DA08312FB270}" srcOrd="0" destOrd="0" parTransId="{65F9423B-B25C-4BA7-8A00-64C5ED4E4149}" sibTransId="{C80FC5C5-5798-43C5-8FA7-F7AB2A30C7B9}"/>
    <dgm:cxn modelId="{2FA6C0F9-3CD7-4940-932D-6B79E4035E3D}" type="presOf" srcId="{DBEEBAA3-E1F3-4729-9F2C-4DE61C04FE87}" destId="{4EFF3C0E-49E7-4E5B-81D2-17AFC23A1659}" srcOrd="0" destOrd="0" presId="urn:microsoft.com/office/officeart/2005/8/layout/hierarchy3"/>
    <dgm:cxn modelId="{B875A108-7D91-4870-B6CA-B30162D828B5}" type="presParOf" srcId="{D3CAD856-3361-4D84-9799-D68CCD7C52F7}" destId="{0C66A8FF-D265-4EA9-8200-A9D237BD3ECE}" srcOrd="0" destOrd="0" presId="urn:microsoft.com/office/officeart/2005/8/layout/hierarchy3"/>
    <dgm:cxn modelId="{88EB4C66-18F4-450F-A576-8D8F018DD12C}" type="presParOf" srcId="{0C66A8FF-D265-4EA9-8200-A9D237BD3ECE}" destId="{F7B1A7E2-138B-475B-9EE8-39D8968C1A77}" srcOrd="0" destOrd="0" presId="urn:microsoft.com/office/officeart/2005/8/layout/hierarchy3"/>
    <dgm:cxn modelId="{3346CD09-D118-4A94-844F-6A1E1196D2FD}" type="presParOf" srcId="{F7B1A7E2-138B-475B-9EE8-39D8968C1A77}" destId="{65C355E6-68A6-4DAC-9938-FDEF47CAFBC7}" srcOrd="0" destOrd="0" presId="urn:microsoft.com/office/officeart/2005/8/layout/hierarchy3"/>
    <dgm:cxn modelId="{4DE282EF-936B-4115-BC16-20311441558F}" type="presParOf" srcId="{F7B1A7E2-138B-475B-9EE8-39D8968C1A77}" destId="{D72FA26B-B304-4D06-8277-EEADAB1093C7}" srcOrd="1" destOrd="0" presId="urn:microsoft.com/office/officeart/2005/8/layout/hierarchy3"/>
    <dgm:cxn modelId="{FFB467E4-605F-4571-8C6E-9A4FE3468597}" type="presParOf" srcId="{0C66A8FF-D265-4EA9-8200-A9D237BD3ECE}" destId="{DB3DD992-8E33-4A32-A512-A1FCDA817177}" srcOrd="1" destOrd="0" presId="urn:microsoft.com/office/officeart/2005/8/layout/hierarchy3"/>
    <dgm:cxn modelId="{E941BA63-617C-47B9-A228-4B22581A3414}" type="presParOf" srcId="{DB3DD992-8E33-4A32-A512-A1FCDA817177}" destId="{8C6F7C4A-F63A-4279-A30A-A25B1CE31EF9}" srcOrd="0" destOrd="0" presId="urn:microsoft.com/office/officeart/2005/8/layout/hierarchy3"/>
    <dgm:cxn modelId="{EE2B13FF-5FBC-43C0-814F-643E656E56CA}" type="presParOf" srcId="{DB3DD992-8E33-4A32-A512-A1FCDA817177}" destId="{85901420-75D7-4327-B3E0-1DA598045237}" srcOrd="1" destOrd="0" presId="urn:microsoft.com/office/officeart/2005/8/layout/hierarchy3"/>
    <dgm:cxn modelId="{44BECD2C-4477-428E-87B2-B9441900AFFB}" type="presParOf" srcId="{DB3DD992-8E33-4A32-A512-A1FCDA817177}" destId="{58E1AB3C-1667-4A72-949C-7CFD8A2786B5}" srcOrd="2" destOrd="0" presId="urn:microsoft.com/office/officeart/2005/8/layout/hierarchy3"/>
    <dgm:cxn modelId="{24A98B88-030F-44E0-B36E-3F7BDFDEDB45}" type="presParOf" srcId="{DB3DD992-8E33-4A32-A512-A1FCDA817177}" destId="{10369DD4-1F11-43B1-8E6E-430FD49D9021}" srcOrd="3" destOrd="0" presId="urn:microsoft.com/office/officeart/2005/8/layout/hierarchy3"/>
    <dgm:cxn modelId="{DC22091E-98DB-4740-BAD6-3AA100B5EDCE}" type="presParOf" srcId="{DB3DD992-8E33-4A32-A512-A1FCDA817177}" destId="{B5E32DD9-8C3F-4EA5-86B4-C11309C9BE1E}" srcOrd="4" destOrd="0" presId="urn:microsoft.com/office/officeart/2005/8/layout/hierarchy3"/>
    <dgm:cxn modelId="{405B12F2-DA1A-48DE-9FFA-EA138AF936CF}" type="presParOf" srcId="{DB3DD992-8E33-4A32-A512-A1FCDA817177}" destId="{7C62A097-A677-4CAE-B8E6-227A66026BAD}" srcOrd="5" destOrd="0" presId="urn:microsoft.com/office/officeart/2005/8/layout/hierarchy3"/>
    <dgm:cxn modelId="{58584447-73B2-4512-9EC8-83012E9A2888}" type="presParOf" srcId="{D3CAD856-3361-4D84-9799-D68CCD7C52F7}" destId="{6875A6F8-F31D-4DC4-BCC7-65C3BAF8B55D}" srcOrd="1" destOrd="0" presId="urn:microsoft.com/office/officeart/2005/8/layout/hierarchy3"/>
    <dgm:cxn modelId="{BC904CD3-FC13-4933-9602-52D953C8D09E}" type="presParOf" srcId="{6875A6F8-F31D-4DC4-BCC7-65C3BAF8B55D}" destId="{413A0022-E43F-401F-B000-3A8A9FBE422B}" srcOrd="0" destOrd="0" presId="urn:microsoft.com/office/officeart/2005/8/layout/hierarchy3"/>
    <dgm:cxn modelId="{18CD744A-C143-4909-9AC9-7DE9A6DF202D}" type="presParOf" srcId="{413A0022-E43F-401F-B000-3A8A9FBE422B}" destId="{B2B53928-45F0-41DE-95DC-781252483542}" srcOrd="0" destOrd="0" presId="urn:microsoft.com/office/officeart/2005/8/layout/hierarchy3"/>
    <dgm:cxn modelId="{4E0EF328-6396-41D9-B6A8-1297A86791C6}" type="presParOf" srcId="{413A0022-E43F-401F-B000-3A8A9FBE422B}" destId="{D9EEF79E-FABB-4530-B67A-F02F0EBAB0F7}" srcOrd="1" destOrd="0" presId="urn:microsoft.com/office/officeart/2005/8/layout/hierarchy3"/>
    <dgm:cxn modelId="{17F1E149-7F20-478B-9EE8-0A0A7AEB0AEA}" type="presParOf" srcId="{6875A6F8-F31D-4DC4-BCC7-65C3BAF8B55D}" destId="{814589D2-1C7C-4A4F-A504-5509777BEAED}" srcOrd="1" destOrd="0" presId="urn:microsoft.com/office/officeart/2005/8/layout/hierarchy3"/>
    <dgm:cxn modelId="{526EE2F3-2F35-4C04-A33C-907C9C0C69E6}" type="presParOf" srcId="{814589D2-1C7C-4A4F-A504-5509777BEAED}" destId="{9C021920-6A1C-4417-AD01-EDEC0B7B9182}" srcOrd="0" destOrd="0" presId="urn:microsoft.com/office/officeart/2005/8/layout/hierarchy3"/>
    <dgm:cxn modelId="{E3FCF3F9-A097-49A2-88AF-45652D1F1BA5}" type="presParOf" srcId="{814589D2-1C7C-4A4F-A504-5509777BEAED}" destId="{520FF96E-981A-4FE1-962A-5764326F1BC1}" srcOrd="1" destOrd="0" presId="urn:microsoft.com/office/officeart/2005/8/layout/hierarchy3"/>
    <dgm:cxn modelId="{251E0099-6F9A-4FD6-9793-5F1867FC942C}" type="presParOf" srcId="{814589D2-1C7C-4A4F-A504-5509777BEAED}" destId="{4EFF3C0E-49E7-4E5B-81D2-17AFC23A1659}" srcOrd="2" destOrd="0" presId="urn:microsoft.com/office/officeart/2005/8/layout/hierarchy3"/>
    <dgm:cxn modelId="{C675507F-69CB-42E0-AD46-4D8D611D17B9}" type="presParOf" srcId="{814589D2-1C7C-4A4F-A504-5509777BEAED}" destId="{B8513905-C56A-4B68-A6E5-B59DD4A53F4C}" srcOrd="3" destOrd="0" presId="urn:microsoft.com/office/officeart/2005/8/layout/hierarchy3"/>
    <dgm:cxn modelId="{63A4EEC9-FD4D-4F41-8154-13FC7504AB6D}" type="presParOf" srcId="{814589D2-1C7C-4A4F-A504-5509777BEAED}" destId="{D3DFF0F3-655F-43AE-AF3B-0279303C0DC0}" srcOrd="4" destOrd="0" presId="urn:microsoft.com/office/officeart/2005/8/layout/hierarchy3"/>
    <dgm:cxn modelId="{AB14F059-721B-48AC-8670-2253724D76CE}" type="presParOf" srcId="{814589D2-1C7C-4A4F-A504-5509777BEAED}" destId="{D5C49A05-87C0-4B09-81D4-A5CC27D4D179}" srcOrd="5" destOrd="0" presId="urn:microsoft.com/office/officeart/2005/8/layout/hierarchy3"/>
    <dgm:cxn modelId="{DAA0C962-2E90-43DC-A786-3F77826BECA0}" type="presParOf" srcId="{D3CAD856-3361-4D84-9799-D68CCD7C52F7}" destId="{40023994-3046-4202-A5AD-5E180CAC1B34}" srcOrd="2" destOrd="0" presId="urn:microsoft.com/office/officeart/2005/8/layout/hierarchy3"/>
    <dgm:cxn modelId="{2406419B-F55C-4F8A-9175-65BE08E41110}" type="presParOf" srcId="{40023994-3046-4202-A5AD-5E180CAC1B34}" destId="{A014265F-7C76-4B0E-A62E-9619BAD93FBE}" srcOrd="0" destOrd="0" presId="urn:microsoft.com/office/officeart/2005/8/layout/hierarchy3"/>
    <dgm:cxn modelId="{120569DD-8878-4145-B4FB-1E25BFBF77B9}" type="presParOf" srcId="{A014265F-7C76-4B0E-A62E-9619BAD93FBE}" destId="{9D12AB1B-6F86-446C-A69A-37FA1562FFE5}" srcOrd="0" destOrd="0" presId="urn:microsoft.com/office/officeart/2005/8/layout/hierarchy3"/>
    <dgm:cxn modelId="{5CBE6F99-D5D4-4051-AD99-20B5766AB273}" type="presParOf" srcId="{A014265F-7C76-4B0E-A62E-9619BAD93FBE}" destId="{52878881-427C-4CC7-B8BF-8CDAB2A86BAA}" srcOrd="1" destOrd="0" presId="urn:microsoft.com/office/officeart/2005/8/layout/hierarchy3"/>
    <dgm:cxn modelId="{031AE664-7192-46D5-863E-29CBBE80415D}" type="presParOf" srcId="{40023994-3046-4202-A5AD-5E180CAC1B34}" destId="{0F21ED9A-5BC6-49D9-9AA8-130E6E1BCED7}" srcOrd="1" destOrd="0" presId="urn:microsoft.com/office/officeart/2005/8/layout/hierarchy3"/>
    <dgm:cxn modelId="{68E0DC5B-9707-43CA-B071-EBE24EF32E27}" type="presParOf" srcId="{0F21ED9A-5BC6-49D9-9AA8-130E6E1BCED7}" destId="{28CB0B90-2203-46CE-BBC6-F963FF017D7C}" srcOrd="0" destOrd="0" presId="urn:microsoft.com/office/officeart/2005/8/layout/hierarchy3"/>
    <dgm:cxn modelId="{8ACAA6BA-86E5-4CB4-8F65-D2450DF5C3A1}" type="presParOf" srcId="{0F21ED9A-5BC6-49D9-9AA8-130E6E1BCED7}" destId="{7A018122-F5D0-4362-ACA8-48577D209716}" srcOrd="1" destOrd="0" presId="urn:microsoft.com/office/officeart/2005/8/layout/hierarchy3"/>
    <dgm:cxn modelId="{5DD20ED2-0303-4821-9BDE-DF13835C0E00}" type="presParOf" srcId="{0F21ED9A-5BC6-49D9-9AA8-130E6E1BCED7}" destId="{3409D22A-A45A-4472-A430-07D4091D9E65}" srcOrd="2" destOrd="0" presId="urn:microsoft.com/office/officeart/2005/8/layout/hierarchy3"/>
    <dgm:cxn modelId="{05694BF3-EB91-4C5C-9040-6C61FE308900}" type="presParOf" srcId="{0F21ED9A-5BC6-49D9-9AA8-130E6E1BCED7}" destId="{1DA4A8D2-C5F0-4856-BD2A-9808F7A003C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FF31D4-26CD-451C-ADBD-A221DD439DB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2EF76827-F19A-43E1-BCEB-0D48356BBBE9}">
      <dgm:prSet/>
      <dgm:spPr/>
      <dgm:t>
        <a:bodyPr/>
        <a:lstStyle/>
        <a:p>
          <a:endParaRPr lang="en-US" dirty="0"/>
        </a:p>
      </dgm:t>
    </dgm:pt>
    <dgm:pt modelId="{B3A38A8D-2C3E-43C2-AB7A-359FF589D483}" type="parTrans" cxnId="{CACEEAD5-0D67-4EF4-AA12-710105589A1A}">
      <dgm:prSet/>
      <dgm:spPr/>
      <dgm:t>
        <a:bodyPr/>
        <a:lstStyle/>
        <a:p>
          <a:endParaRPr lang="en-US"/>
        </a:p>
      </dgm:t>
    </dgm:pt>
    <dgm:pt modelId="{CC835DAF-D41A-4E0F-9B0C-A220D23DE5B6}" type="sibTrans" cxnId="{CACEEAD5-0D67-4EF4-AA12-710105589A1A}">
      <dgm:prSet phldrT="1" phldr="0"/>
      <dgm:spPr/>
      <dgm:t>
        <a:bodyPr/>
        <a:lstStyle/>
        <a:p>
          <a:r>
            <a:rPr lang="en-US" dirty="0"/>
            <a:t>+</a:t>
          </a:r>
        </a:p>
      </dgm:t>
    </dgm:pt>
    <dgm:pt modelId="{65E5B770-7050-411A-B230-9A153222F0DC}">
      <dgm:prSet/>
      <dgm:spPr/>
      <dgm:t>
        <a:bodyPr/>
        <a:lstStyle/>
        <a:p>
          <a:r>
            <a:rPr lang="de-DE"/>
            <a:t>Günstig für viele Anwender</a:t>
          </a:r>
          <a:endParaRPr lang="en-US"/>
        </a:p>
      </dgm:t>
    </dgm:pt>
    <dgm:pt modelId="{0120F5C3-4EF6-40C4-A5AF-6BE9851AB3BA}" type="parTrans" cxnId="{0ECF98D6-1DE7-410D-AD28-EF63D51F1116}">
      <dgm:prSet/>
      <dgm:spPr/>
      <dgm:t>
        <a:bodyPr/>
        <a:lstStyle/>
        <a:p>
          <a:endParaRPr lang="en-US"/>
        </a:p>
      </dgm:t>
    </dgm:pt>
    <dgm:pt modelId="{DB4862E6-4A04-45F2-BC68-878086EE57EB}" type="sibTrans" cxnId="{0ECF98D6-1DE7-410D-AD28-EF63D51F1116}">
      <dgm:prSet/>
      <dgm:spPr/>
      <dgm:t>
        <a:bodyPr/>
        <a:lstStyle/>
        <a:p>
          <a:endParaRPr lang="en-US"/>
        </a:p>
      </dgm:t>
    </dgm:pt>
    <dgm:pt modelId="{8E090DE5-71C4-4F45-8146-EC8AD879F281}">
      <dgm:prSet/>
      <dgm:spPr/>
      <dgm:t>
        <a:bodyPr/>
        <a:lstStyle/>
        <a:p>
          <a:r>
            <a:rPr lang="de-DE"/>
            <a:t>Keine Motionsickness</a:t>
          </a:r>
          <a:endParaRPr lang="en-US"/>
        </a:p>
      </dgm:t>
    </dgm:pt>
    <dgm:pt modelId="{5CA15F00-9D8E-49D2-B282-A6BD794CD9BF}" type="parTrans" cxnId="{18A9EBB4-ED63-4EE7-B5D6-31F233490904}">
      <dgm:prSet/>
      <dgm:spPr/>
      <dgm:t>
        <a:bodyPr/>
        <a:lstStyle/>
        <a:p>
          <a:endParaRPr lang="en-US"/>
        </a:p>
      </dgm:t>
    </dgm:pt>
    <dgm:pt modelId="{5BE37E9F-5909-40A1-9C36-D8CBED7EFB54}" type="sibTrans" cxnId="{18A9EBB4-ED63-4EE7-B5D6-31F233490904}">
      <dgm:prSet/>
      <dgm:spPr/>
      <dgm:t>
        <a:bodyPr/>
        <a:lstStyle/>
        <a:p>
          <a:endParaRPr lang="en-US"/>
        </a:p>
      </dgm:t>
    </dgm:pt>
    <dgm:pt modelId="{E7B27F26-7F71-49B6-A886-D84BBFA6B8B4}">
      <dgm:prSet/>
      <dgm:spPr/>
      <dgm:t>
        <a:bodyPr/>
        <a:lstStyle/>
        <a:p>
          <a:r>
            <a:rPr lang="de-DE"/>
            <a:t>Kosten skalierbar</a:t>
          </a:r>
          <a:endParaRPr lang="en-US"/>
        </a:p>
      </dgm:t>
    </dgm:pt>
    <dgm:pt modelId="{5FA239C4-4477-4E21-AC79-09CC0F71A5FE}" type="parTrans" cxnId="{8F863995-FA1F-43A3-8A40-7C1994A01DC3}">
      <dgm:prSet/>
      <dgm:spPr/>
      <dgm:t>
        <a:bodyPr/>
        <a:lstStyle/>
        <a:p>
          <a:endParaRPr lang="en-US"/>
        </a:p>
      </dgm:t>
    </dgm:pt>
    <dgm:pt modelId="{881F30D5-3DDE-42D1-828D-A703BED98F7E}" type="sibTrans" cxnId="{8F863995-FA1F-43A3-8A40-7C1994A01DC3}">
      <dgm:prSet/>
      <dgm:spPr/>
      <dgm:t>
        <a:bodyPr/>
        <a:lstStyle/>
        <a:p>
          <a:endParaRPr lang="en-US"/>
        </a:p>
      </dgm:t>
    </dgm:pt>
    <dgm:pt modelId="{FA45CF51-4386-4F9D-8770-26127763EA90}">
      <dgm:prSet/>
      <dgm:spPr/>
      <dgm:t>
        <a:bodyPr/>
        <a:lstStyle/>
        <a:p>
          <a:endParaRPr lang="en-US" dirty="0"/>
        </a:p>
      </dgm:t>
    </dgm:pt>
    <dgm:pt modelId="{7C0D77B5-59D4-4926-A325-C4263B501223}" type="parTrans" cxnId="{A55EC2AA-E368-4FA8-9D33-053AD6630688}">
      <dgm:prSet/>
      <dgm:spPr/>
      <dgm:t>
        <a:bodyPr/>
        <a:lstStyle/>
        <a:p>
          <a:endParaRPr lang="en-US"/>
        </a:p>
      </dgm:t>
    </dgm:pt>
    <dgm:pt modelId="{267B19D4-6171-412A-B276-53C740F8D76E}" type="sibTrans" cxnId="{A55EC2AA-E368-4FA8-9D33-053AD6630688}">
      <dgm:prSet phldrT="2" phldr="0"/>
      <dgm:spPr/>
      <dgm:t>
        <a:bodyPr/>
        <a:lstStyle/>
        <a:p>
          <a:r>
            <a:rPr lang="en-US" dirty="0"/>
            <a:t>-</a:t>
          </a:r>
        </a:p>
      </dgm:t>
    </dgm:pt>
    <dgm:pt modelId="{72777E10-3D53-4965-A446-7F01A2F8179C}">
      <dgm:prSet/>
      <dgm:spPr/>
      <dgm:t>
        <a:bodyPr/>
        <a:lstStyle/>
        <a:p>
          <a:r>
            <a:rPr lang="de-DE"/>
            <a:t>Betrachtungswinkel</a:t>
          </a:r>
          <a:endParaRPr lang="en-US"/>
        </a:p>
      </dgm:t>
    </dgm:pt>
    <dgm:pt modelId="{469F5CB9-9915-4028-9834-B7EB63D2394F}" type="parTrans" cxnId="{1C9CF3E7-7CD8-4A7D-BB8F-4BBC3C2B9E12}">
      <dgm:prSet/>
      <dgm:spPr/>
      <dgm:t>
        <a:bodyPr/>
        <a:lstStyle/>
        <a:p>
          <a:endParaRPr lang="en-US"/>
        </a:p>
      </dgm:t>
    </dgm:pt>
    <dgm:pt modelId="{5E8CF6B7-C70B-4A4C-ABB3-ED6B0235B1C5}" type="sibTrans" cxnId="{1C9CF3E7-7CD8-4A7D-BB8F-4BBC3C2B9E12}">
      <dgm:prSet/>
      <dgm:spPr/>
      <dgm:t>
        <a:bodyPr/>
        <a:lstStyle/>
        <a:p>
          <a:endParaRPr lang="en-US"/>
        </a:p>
      </dgm:t>
    </dgm:pt>
    <dgm:pt modelId="{4B6E23A9-E8A3-4E23-A7A7-05BACE07380D}">
      <dgm:prSet/>
      <dgm:spPr/>
      <dgm:t>
        <a:bodyPr/>
        <a:lstStyle/>
        <a:p>
          <a:r>
            <a:rPr lang="de-DE"/>
            <a:t>Gestenerkennung</a:t>
          </a:r>
          <a:endParaRPr lang="en-US"/>
        </a:p>
      </dgm:t>
    </dgm:pt>
    <dgm:pt modelId="{9D0080B7-A088-490A-82B7-A4419EA7738E}" type="parTrans" cxnId="{23A23568-593D-4CB2-9A7D-BC48F66BCA39}">
      <dgm:prSet/>
      <dgm:spPr/>
      <dgm:t>
        <a:bodyPr/>
        <a:lstStyle/>
        <a:p>
          <a:endParaRPr lang="en-US"/>
        </a:p>
      </dgm:t>
    </dgm:pt>
    <dgm:pt modelId="{A973CA0D-D8E9-4D2C-97AE-6E71FA037138}" type="sibTrans" cxnId="{23A23568-593D-4CB2-9A7D-BC48F66BCA39}">
      <dgm:prSet/>
      <dgm:spPr/>
      <dgm:t>
        <a:bodyPr/>
        <a:lstStyle/>
        <a:p>
          <a:endParaRPr lang="en-US"/>
        </a:p>
      </dgm:t>
    </dgm:pt>
    <dgm:pt modelId="{7C4A5B29-3229-4114-83EC-374FC2304A50}">
      <dgm:prSet/>
      <dgm:spPr/>
      <dgm:t>
        <a:bodyPr/>
        <a:lstStyle/>
        <a:p>
          <a:r>
            <a:rPr lang="de-DE"/>
            <a:t>Teure Grundausstattung</a:t>
          </a:r>
          <a:endParaRPr lang="en-US"/>
        </a:p>
      </dgm:t>
    </dgm:pt>
    <dgm:pt modelId="{F78CEBDE-52EC-4623-BB10-20C8521D4AF3}" type="parTrans" cxnId="{8BA1AECB-19AC-4024-A7E1-EE61836076CB}">
      <dgm:prSet/>
      <dgm:spPr/>
      <dgm:t>
        <a:bodyPr/>
        <a:lstStyle/>
        <a:p>
          <a:endParaRPr lang="en-US"/>
        </a:p>
      </dgm:t>
    </dgm:pt>
    <dgm:pt modelId="{C56490F2-9D89-4ED4-92BB-0EB8AF1E6876}" type="sibTrans" cxnId="{8BA1AECB-19AC-4024-A7E1-EE61836076CB}">
      <dgm:prSet/>
      <dgm:spPr/>
      <dgm:t>
        <a:bodyPr/>
        <a:lstStyle/>
        <a:p>
          <a:endParaRPr lang="en-US"/>
        </a:p>
      </dgm:t>
    </dgm:pt>
    <dgm:pt modelId="{DEE8CF18-2F10-458E-82C2-C8955DE5B3B4}" type="pres">
      <dgm:prSet presAssocID="{18FF31D4-26CD-451C-ADBD-A221DD439DB9}" presName="Name0" presStyleCnt="0">
        <dgm:presLayoutVars>
          <dgm:animLvl val="lvl"/>
          <dgm:resizeHandles val="exact"/>
        </dgm:presLayoutVars>
      </dgm:prSet>
      <dgm:spPr/>
    </dgm:pt>
    <dgm:pt modelId="{9B50F626-4BF4-413E-9AE5-214161094E8A}" type="pres">
      <dgm:prSet presAssocID="{2EF76827-F19A-43E1-BCEB-0D48356BBBE9}" presName="compositeNode" presStyleCnt="0">
        <dgm:presLayoutVars>
          <dgm:bulletEnabled val="1"/>
        </dgm:presLayoutVars>
      </dgm:prSet>
      <dgm:spPr/>
    </dgm:pt>
    <dgm:pt modelId="{A81CCF22-103C-44AA-BC2F-A731BD354661}" type="pres">
      <dgm:prSet presAssocID="{2EF76827-F19A-43E1-BCEB-0D48356BBBE9}" presName="bgRect" presStyleLbl="bgAccFollowNode1" presStyleIdx="0" presStyleCnt="2"/>
      <dgm:spPr/>
    </dgm:pt>
    <dgm:pt modelId="{6A403EA2-F4B2-45BF-9182-82DA4E9AF43D}" type="pres">
      <dgm:prSet presAssocID="{CC835DAF-D41A-4E0F-9B0C-A220D23DE5B6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E99C668B-AA29-44F4-B16B-9C094CDA25B3}" type="pres">
      <dgm:prSet presAssocID="{2EF76827-F19A-43E1-BCEB-0D48356BBBE9}" presName="bottomLine" presStyleLbl="alignNode1" presStyleIdx="1" presStyleCnt="4">
        <dgm:presLayoutVars/>
      </dgm:prSet>
      <dgm:spPr/>
    </dgm:pt>
    <dgm:pt modelId="{07D62C39-2C36-411A-9C07-F8142F7E56F6}" type="pres">
      <dgm:prSet presAssocID="{2EF76827-F19A-43E1-BCEB-0D48356BBBE9}" presName="nodeText" presStyleLbl="bgAccFollowNode1" presStyleIdx="0" presStyleCnt="2">
        <dgm:presLayoutVars>
          <dgm:bulletEnabled val="1"/>
        </dgm:presLayoutVars>
      </dgm:prSet>
      <dgm:spPr/>
    </dgm:pt>
    <dgm:pt modelId="{2DA3AB06-6F44-4ECE-8E3C-A37FA3023E8E}" type="pres">
      <dgm:prSet presAssocID="{CC835DAF-D41A-4E0F-9B0C-A220D23DE5B6}" presName="sibTrans" presStyleCnt="0"/>
      <dgm:spPr/>
    </dgm:pt>
    <dgm:pt modelId="{74BB80FE-7663-4485-8E80-E474700A98E2}" type="pres">
      <dgm:prSet presAssocID="{FA45CF51-4386-4F9D-8770-26127763EA90}" presName="compositeNode" presStyleCnt="0">
        <dgm:presLayoutVars>
          <dgm:bulletEnabled val="1"/>
        </dgm:presLayoutVars>
      </dgm:prSet>
      <dgm:spPr/>
    </dgm:pt>
    <dgm:pt modelId="{7C7ACF14-69CA-40BF-A6EF-594BC21C4FDE}" type="pres">
      <dgm:prSet presAssocID="{FA45CF51-4386-4F9D-8770-26127763EA90}" presName="bgRect" presStyleLbl="bgAccFollowNode1" presStyleIdx="1" presStyleCnt="2"/>
      <dgm:spPr/>
    </dgm:pt>
    <dgm:pt modelId="{FDB90339-D310-454A-A57C-67687D92BD03}" type="pres">
      <dgm:prSet presAssocID="{267B19D4-6171-412A-B276-53C740F8D76E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A029F9EA-518F-4B78-B4DA-C41AB3B770D2}" type="pres">
      <dgm:prSet presAssocID="{FA45CF51-4386-4F9D-8770-26127763EA90}" presName="bottomLine" presStyleLbl="alignNode1" presStyleIdx="3" presStyleCnt="4">
        <dgm:presLayoutVars/>
      </dgm:prSet>
      <dgm:spPr/>
    </dgm:pt>
    <dgm:pt modelId="{B840497F-B089-48F4-9C37-96EF0B85396D}" type="pres">
      <dgm:prSet presAssocID="{FA45CF51-4386-4F9D-8770-26127763EA90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F9522437-B824-4E74-92B9-D7C086F98314}" type="presOf" srcId="{267B19D4-6171-412A-B276-53C740F8D76E}" destId="{FDB90339-D310-454A-A57C-67687D92BD03}" srcOrd="0" destOrd="0" presId="urn:microsoft.com/office/officeart/2016/7/layout/BasicLinearProcessNumbered"/>
    <dgm:cxn modelId="{E7EE9345-90E8-4F6F-8771-51E6973B9F35}" type="presOf" srcId="{2EF76827-F19A-43E1-BCEB-0D48356BBBE9}" destId="{A81CCF22-103C-44AA-BC2F-A731BD354661}" srcOrd="0" destOrd="0" presId="urn:microsoft.com/office/officeart/2016/7/layout/BasicLinearProcessNumbered"/>
    <dgm:cxn modelId="{23A23568-593D-4CB2-9A7D-BC48F66BCA39}" srcId="{FA45CF51-4386-4F9D-8770-26127763EA90}" destId="{4B6E23A9-E8A3-4E23-A7A7-05BACE07380D}" srcOrd="1" destOrd="0" parTransId="{9D0080B7-A088-490A-82B7-A4419EA7738E}" sibTransId="{A973CA0D-D8E9-4D2C-97AE-6E71FA037138}"/>
    <dgm:cxn modelId="{B8EAD670-5B41-45C6-9970-F1570C5074D8}" type="presOf" srcId="{2EF76827-F19A-43E1-BCEB-0D48356BBBE9}" destId="{07D62C39-2C36-411A-9C07-F8142F7E56F6}" srcOrd="1" destOrd="0" presId="urn:microsoft.com/office/officeart/2016/7/layout/BasicLinearProcessNumbered"/>
    <dgm:cxn modelId="{7C59CC75-FE16-40B0-866F-CD79238D1489}" type="presOf" srcId="{CC835DAF-D41A-4E0F-9B0C-A220D23DE5B6}" destId="{6A403EA2-F4B2-45BF-9182-82DA4E9AF43D}" srcOrd="0" destOrd="0" presId="urn:microsoft.com/office/officeart/2016/7/layout/BasicLinearProcessNumbered"/>
    <dgm:cxn modelId="{B46E0276-85E5-4EF7-BD1F-FAB0FC28C9BB}" type="presOf" srcId="{FA45CF51-4386-4F9D-8770-26127763EA90}" destId="{7C7ACF14-69CA-40BF-A6EF-594BC21C4FDE}" srcOrd="0" destOrd="0" presId="urn:microsoft.com/office/officeart/2016/7/layout/BasicLinearProcessNumbered"/>
    <dgm:cxn modelId="{BFE41276-1219-4D61-8272-806E1A21B5F1}" type="presOf" srcId="{7C4A5B29-3229-4114-83EC-374FC2304A50}" destId="{B840497F-B089-48F4-9C37-96EF0B85396D}" srcOrd="0" destOrd="3" presId="urn:microsoft.com/office/officeart/2016/7/layout/BasicLinearProcessNumbered"/>
    <dgm:cxn modelId="{D11B3158-1B75-45DA-8AA8-6AAFC32D097A}" type="presOf" srcId="{4B6E23A9-E8A3-4E23-A7A7-05BACE07380D}" destId="{B840497F-B089-48F4-9C37-96EF0B85396D}" srcOrd="0" destOrd="2" presId="urn:microsoft.com/office/officeart/2016/7/layout/BasicLinearProcessNumbered"/>
    <dgm:cxn modelId="{8F863995-FA1F-43A3-8A40-7C1994A01DC3}" srcId="{2EF76827-F19A-43E1-BCEB-0D48356BBBE9}" destId="{E7B27F26-7F71-49B6-A886-D84BBFA6B8B4}" srcOrd="2" destOrd="0" parTransId="{5FA239C4-4477-4E21-AC79-09CC0F71A5FE}" sibTransId="{881F30D5-3DDE-42D1-828D-A703BED98F7E}"/>
    <dgm:cxn modelId="{E7C56AA8-AB14-4FAA-A0C6-6504E454BB9F}" type="presOf" srcId="{FA45CF51-4386-4F9D-8770-26127763EA90}" destId="{B840497F-B089-48F4-9C37-96EF0B85396D}" srcOrd="1" destOrd="0" presId="urn:microsoft.com/office/officeart/2016/7/layout/BasicLinearProcessNumbered"/>
    <dgm:cxn modelId="{A55EC2AA-E368-4FA8-9D33-053AD6630688}" srcId="{18FF31D4-26CD-451C-ADBD-A221DD439DB9}" destId="{FA45CF51-4386-4F9D-8770-26127763EA90}" srcOrd="1" destOrd="0" parTransId="{7C0D77B5-59D4-4926-A325-C4263B501223}" sibTransId="{267B19D4-6171-412A-B276-53C740F8D76E}"/>
    <dgm:cxn modelId="{18A9EBB4-ED63-4EE7-B5D6-31F233490904}" srcId="{2EF76827-F19A-43E1-BCEB-0D48356BBBE9}" destId="{8E090DE5-71C4-4F45-8146-EC8AD879F281}" srcOrd="1" destOrd="0" parTransId="{5CA15F00-9D8E-49D2-B282-A6BD794CD9BF}" sibTransId="{5BE37E9F-5909-40A1-9C36-D8CBED7EFB54}"/>
    <dgm:cxn modelId="{69954AC7-0179-4EF4-A680-B0395CFB70FA}" type="presOf" srcId="{8E090DE5-71C4-4F45-8146-EC8AD879F281}" destId="{07D62C39-2C36-411A-9C07-F8142F7E56F6}" srcOrd="0" destOrd="2" presId="urn:microsoft.com/office/officeart/2016/7/layout/BasicLinearProcessNumbered"/>
    <dgm:cxn modelId="{8BA1AECB-19AC-4024-A7E1-EE61836076CB}" srcId="{FA45CF51-4386-4F9D-8770-26127763EA90}" destId="{7C4A5B29-3229-4114-83EC-374FC2304A50}" srcOrd="2" destOrd="0" parTransId="{F78CEBDE-52EC-4623-BB10-20C8521D4AF3}" sibTransId="{C56490F2-9D89-4ED4-92BB-0EB8AF1E6876}"/>
    <dgm:cxn modelId="{42A6A5D1-4C8C-421A-B107-4DAEA539C26E}" type="presOf" srcId="{72777E10-3D53-4965-A446-7F01A2F8179C}" destId="{B840497F-B089-48F4-9C37-96EF0B85396D}" srcOrd="0" destOrd="1" presId="urn:microsoft.com/office/officeart/2016/7/layout/BasicLinearProcessNumbered"/>
    <dgm:cxn modelId="{CACEEAD5-0D67-4EF4-AA12-710105589A1A}" srcId="{18FF31D4-26CD-451C-ADBD-A221DD439DB9}" destId="{2EF76827-F19A-43E1-BCEB-0D48356BBBE9}" srcOrd="0" destOrd="0" parTransId="{B3A38A8D-2C3E-43C2-AB7A-359FF589D483}" sibTransId="{CC835DAF-D41A-4E0F-9B0C-A220D23DE5B6}"/>
    <dgm:cxn modelId="{0ECF98D6-1DE7-410D-AD28-EF63D51F1116}" srcId="{2EF76827-F19A-43E1-BCEB-0D48356BBBE9}" destId="{65E5B770-7050-411A-B230-9A153222F0DC}" srcOrd="0" destOrd="0" parTransId="{0120F5C3-4EF6-40C4-A5AF-6BE9851AB3BA}" sibTransId="{DB4862E6-4A04-45F2-BC68-878086EE57EB}"/>
    <dgm:cxn modelId="{3756E3E1-275E-4DAD-8CF4-58CFC5A772C4}" type="presOf" srcId="{65E5B770-7050-411A-B230-9A153222F0DC}" destId="{07D62C39-2C36-411A-9C07-F8142F7E56F6}" srcOrd="0" destOrd="1" presId="urn:microsoft.com/office/officeart/2016/7/layout/BasicLinearProcessNumbered"/>
    <dgm:cxn modelId="{BDAD50E3-B1B7-4CB8-8CAB-C3770E6E1C07}" type="presOf" srcId="{18FF31D4-26CD-451C-ADBD-A221DD439DB9}" destId="{DEE8CF18-2F10-458E-82C2-C8955DE5B3B4}" srcOrd="0" destOrd="0" presId="urn:microsoft.com/office/officeart/2016/7/layout/BasicLinearProcessNumbered"/>
    <dgm:cxn modelId="{1C9CF3E7-7CD8-4A7D-BB8F-4BBC3C2B9E12}" srcId="{FA45CF51-4386-4F9D-8770-26127763EA90}" destId="{72777E10-3D53-4965-A446-7F01A2F8179C}" srcOrd="0" destOrd="0" parTransId="{469F5CB9-9915-4028-9834-B7EB63D2394F}" sibTransId="{5E8CF6B7-C70B-4A4C-ABB3-ED6B0235B1C5}"/>
    <dgm:cxn modelId="{A2CDFCFF-A1A2-4CDC-9C43-742AF936DB3F}" type="presOf" srcId="{E7B27F26-7F71-49B6-A886-D84BBFA6B8B4}" destId="{07D62C39-2C36-411A-9C07-F8142F7E56F6}" srcOrd="0" destOrd="3" presId="urn:microsoft.com/office/officeart/2016/7/layout/BasicLinearProcessNumbered"/>
    <dgm:cxn modelId="{7F61F369-8515-4144-8A49-19C632BDEBE3}" type="presParOf" srcId="{DEE8CF18-2F10-458E-82C2-C8955DE5B3B4}" destId="{9B50F626-4BF4-413E-9AE5-214161094E8A}" srcOrd="0" destOrd="0" presId="urn:microsoft.com/office/officeart/2016/7/layout/BasicLinearProcessNumbered"/>
    <dgm:cxn modelId="{A9E2B9A5-A6ED-4C8A-AD7E-E554EE51C54F}" type="presParOf" srcId="{9B50F626-4BF4-413E-9AE5-214161094E8A}" destId="{A81CCF22-103C-44AA-BC2F-A731BD354661}" srcOrd="0" destOrd="0" presId="urn:microsoft.com/office/officeart/2016/7/layout/BasicLinearProcessNumbered"/>
    <dgm:cxn modelId="{5DFBB539-5622-4C77-9FEE-2284D13A9612}" type="presParOf" srcId="{9B50F626-4BF4-413E-9AE5-214161094E8A}" destId="{6A403EA2-F4B2-45BF-9182-82DA4E9AF43D}" srcOrd="1" destOrd="0" presId="urn:microsoft.com/office/officeart/2016/7/layout/BasicLinearProcessNumbered"/>
    <dgm:cxn modelId="{2D8E2CC1-80BF-459E-B941-4B5C99F90F71}" type="presParOf" srcId="{9B50F626-4BF4-413E-9AE5-214161094E8A}" destId="{E99C668B-AA29-44F4-B16B-9C094CDA25B3}" srcOrd="2" destOrd="0" presId="urn:microsoft.com/office/officeart/2016/7/layout/BasicLinearProcessNumbered"/>
    <dgm:cxn modelId="{EAFE0E51-10F8-450E-9C26-E035C7D098B9}" type="presParOf" srcId="{9B50F626-4BF4-413E-9AE5-214161094E8A}" destId="{07D62C39-2C36-411A-9C07-F8142F7E56F6}" srcOrd="3" destOrd="0" presId="urn:microsoft.com/office/officeart/2016/7/layout/BasicLinearProcessNumbered"/>
    <dgm:cxn modelId="{6F8BB796-0A66-48A9-9E9B-9A35D82933C6}" type="presParOf" srcId="{DEE8CF18-2F10-458E-82C2-C8955DE5B3B4}" destId="{2DA3AB06-6F44-4ECE-8E3C-A37FA3023E8E}" srcOrd="1" destOrd="0" presId="urn:microsoft.com/office/officeart/2016/7/layout/BasicLinearProcessNumbered"/>
    <dgm:cxn modelId="{C78AB127-C713-42C8-A02D-0F2600AF2945}" type="presParOf" srcId="{DEE8CF18-2F10-458E-82C2-C8955DE5B3B4}" destId="{74BB80FE-7663-4485-8E80-E474700A98E2}" srcOrd="2" destOrd="0" presId="urn:microsoft.com/office/officeart/2016/7/layout/BasicLinearProcessNumbered"/>
    <dgm:cxn modelId="{95626B0E-24ED-42A6-B3BC-1822BF693117}" type="presParOf" srcId="{74BB80FE-7663-4485-8E80-E474700A98E2}" destId="{7C7ACF14-69CA-40BF-A6EF-594BC21C4FDE}" srcOrd="0" destOrd="0" presId="urn:microsoft.com/office/officeart/2016/7/layout/BasicLinearProcessNumbered"/>
    <dgm:cxn modelId="{0B6F4DBF-ED49-438C-A858-480873896CD5}" type="presParOf" srcId="{74BB80FE-7663-4485-8E80-E474700A98E2}" destId="{FDB90339-D310-454A-A57C-67687D92BD03}" srcOrd="1" destOrd="0" presId="urn:microsoft.com/office/officeart/2016/7/layout/BasicLinearProcessNumbered"/>
    <dgm:cxn modelId="{145F4063-4CA9-4989-A3A4-857F39BC8398}" type="presParOf" srcId="{74BB80FE-7663-4485-8E80-E474700A98E2}" destId="{A029F9EA-518F-4B78-B4DA-C41AB3B770D2}" srcOrd="2" destOrd="0" presId="urn:microsoft.com/office/officeart/2016/7/layout/BasicLinearProcessNumbered"/>
    <dgm:cxn modelId="{88E5A6F4-FC52-4B15-AFE2-C1554AEB7E99}" type="presParOf" srcId="{74BB80FE-7663-4485-8E80-E474700A98E2}" destId="{B840497F-B089-48F4-9C37-96EF0B85396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EFF56E-5086-4575-A83A-A0AAA5B1673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40B0EE16-B131-4DA4-8571-1D2DDEB8DF3E}">
      <dgm:prSet/>
      <dgm:spPr/>
      <dgm:t>
        <a:bodyPr/>
        <a:lstStyle/>
        <a:p>
          <a:r>
            <a:rPr lang="de-DE"/>
            <a:t>Wahl nachvollziehbar</a:t>
          </a:r>
          <a:endParaRPr lang="en-GB"/>
        </a:p>
      </dgm:t>
    </dgm:pt>
    <dgm:pt modelId="{6680D9D2-ADC7-46A6-ABFD-C192D58FC9BE}" type="parTrans" cxnId="{857FCE32-3306-446A-A268-68923A204756}">
      <dgm:prSet/>
      <dgm:spPr/>
      <dgm:t>
        <a:bodyPr/>
        <a:lstStyle/>
        <a:p>
          <a:endParaRPr lang="de-DE"/>
        </a:p>
      </dgm:t>
    </dgm:pt>
    <dgm:pt modelId="{8076BBA4-97AA-4BBB-9A1F-E6CB8D559E9A}" type="sibTrans" cxnId="{857FCE32-3306-446A-A268-68923A204756}">
      <dgm:prSet/>
      <dgm:spPr/>
      <dgm:t>
        <a:bodyPr/>
        <a:lstStyle/>
        <a:p>
          <a:endParaRPr lang="de-DE"/>
        </a:p>
      </dgm:t>
    </dgm:pt>
    <dgm:pt modelId="{AD451C07-27BF-47F1-AEFB-F79153F7CB27}">
      <dgm:prSet/>
      <dgm:spPr/>
      <dgm:t>
        <a:bodyPr/>
        <a:lstStyle/>
        <a:p>
          <a:r>
            <a:rPr lang="de-DE"/>
            <a:t>Interessante Herangehensweise</a:t>
          </a:r>
          <a:endParaRPr lang="en-GB"/>
        </a:p>
      </dgm:t>
    </dgm:pt>
    <dgm:pt modelId="{1CF8EA53-7A3E-4CA6-B78F-7D7A900905CC}" type="parTrans" cxnId="{81D8C7C9-BD12-4BF3-9060-25CDEB835DA4}">
      <dgm:prSet/>
      <dgm:spPr/>
      <dgm:t>
        <a:bodyPr/>
        <a:lstStyle/>
        <a:p>
          <a:endParaRPr lang="de-DE"/>
        </a:p>
      </dgm:t>
    </dgm:pt>
    <dgm:pt modelId="{05C06BE3-11FE-49C9-BABE-56876CAE1EB3}" type="sibTrans" cxnId="{81D8C7C9-BD12-4BF3-9060-25CDEB835DA4}">
      <dgm:prSet/>
      <dgm:spPr/>
      <dgm:t>
        <a:bodyPr/>
        <a:lstStyle/>
        <a:p>
          <a:endParaRPr lang="de-DE"/>
        </a:p>
      </dgm:t>
    </dgm:pt>
    <dgm:pt modelId="{1F8A7B9C-5140-49E9-97E0-28EBB8F8808D}">
      <dgm:prSet/>
      <dgm:spPr/>
      <dgm:t>
        <a:bodyPr/>
        <a:lstStyle/>
        <a:p>
          <a:r>
            <a:rPr lang="de-DE"/>
            <a:t>Benötigt sehr hohe Rechenleistung</a:t>
          </a:r>
          <a:endParaRPr lang="en-GB"/>
        </a:p>
      </dgm:t>
    </dgm:pt>
    <dgm:pt modelId="{AC9DA90A-5FCC-46D2-95C8-B1316429B914}" type="parTrans" cxnId="{18E67DEA-5A34-4CC2-9038-5B59745A905B}">
      <dgm:prSet/>
      <dgm:spPr/>
      <dgm:t>
        <a:bodyPr/>
        <a:lstStyle/>
        <a:p>
          <a:endParaRPr lang="de-DE"/>
        </a:p>
      </dgm:t>
    </dgm:pt>
    <dgm:pt modelId="{E6F5EDC6-DF02-46C2-8B58-53D96A82436E}" type="sibTrans" cxnId="{18E67DEA-5A34-4CC2-9038-5B59745A905B}">
      <dgm:prSet/>
      <dgm:spPr/>
      <dgm:t>
        <a:bodyPr/>
        <a:lstStyle/>
        <a:p>
          <a:endParaRPr lang="de-DE"/>
        </a:p>
      </dgm:t>
    </dgm:pt>
    <dgm:pt modelId="{4582D81C-8860-410C-8822-12554628628D}">
      <dgm:prSet/>
      <dgm:spPr/>
      <dgm:t>
        <a:bodyPr/>
        <a:lstStyle/>
        <a:p>
          <a:r>
            <a:rPr lang="de-DE"/>
            <a:t>Fehleranfällig</a:t>
          </a:r>
          <a:endParaRPr lang="en-GB"/>
        </a:p>
      </dgm:t>
    </dgm:pt>
    <dgm:pt modelId="{AF09B115-F8DF-4E2C-8716-26EA74E08348}" type="parTrans" cxnId="{F6F64C80-D829-4AD8-B763-FBE548254440}">
      <dgm:prSet/>
      <dgm:spPr/>
      <dgm:t>
        <a:bodyPr/>
        <a:lstStyle/>
        <a:p>
          <a:endParaRPr lang="de-DE"/>
        </a:p>
      </dgm:t>
    </dgm:pt>
    <dgm:pt modelId="{14999F4A-CD95-4699-8A54-728504A61D3F}" type="sibTrans" cxnId="{F6F64C80-D829-4AD8-B763-FBE548254440}">
      <dgm:prSet/>
      <dgm:spPr/>
      <dgm:t>
        <a:bodyPr/>
        <a:lstStyle/>
        <a:p>
          <a:endParaRPr lang="de-DE"/>
        </a:p>
      </dgm:t>
    </dgm:pt>
    <dgm:pt modelId="{A9A1835E-C1EA-47BB-91E4-9AB513D6709C}" type="pres">
      <dgm:prSet presAssocID="{9DEFF56E-5086-4575-A83A-A0AAA5B16739}" presName="linear" presStyleCnt="0">
        <dgm:presLayoutVars>
          <dgm:animLvl val="lvl"/>
          <dgm:resizeHandles val="exact"/>
        </dgm:presLayoutVars>
      </dgm:prSet>
      <dgm:spPr/>
    </dgm:pt>
    <dgm:pt modelId="{3B9CDAB1-DC7E-42FC-9E9E-C2780E92A3B2}" type="pres">
      <dgm:prSet presAssocID="{40B0EE16-B131-4DA4-8571-1D2DDEB8DF3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75F127D-B0FB-42CB-8748-AA5A46984725}" type="pres">
      <dgm:prSet presAssocID="{8076BBA4-97AA-4BBB-9A1F-E6CB8D559E9A}" presName="spacer" presStyleCnt="0"/>
      <dgm:spPr/>
    </dgm:pt>
    <dgm:pt modelId="{399A586E-BE12-4544-B491-57DC77C081CC}" type="pres">
      <dgm:prSet presAssocID="{AD451C07-27BF-47F1-AEFB-F79153F7CB2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A31975-BFB0-4D6F-B31E-2AE9CC0295D7}" type="pres">
      <dgm:prSet presAssocID="{05C06BE3-11FE-49C9-BABE-56876CAE1EB3}" presName="spacer" presStyleCnt="0"/>
      <dgm:spPr/>
    </dgm:pt>
    <dgm:pt modelId="{0D19EAF3-BB24-481A-A493-67FFE435E0B4}" type="pres">
      <dgm:prSet presAssocID="{1F8A7B9C-5140-49E9-97E0-28EBB8F880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6C021D-6F9B-421F-A68D-D5106C6C2FC6}" type="pres">
      <dgm:prSet presAssocID="{E6F5EDC6-DF02-46C2-8B58-53D96A82436E}" presName="spacer" presStyleCnt="0"/>
      <dgm:spPr/>
    </dgm:pt>
    <dgm:pt modelId="{0D63F320-709D-4F09-9A0F-AD63649819C9}" type="pres">
      <dgm:prSet presAssocID="{4582D81C-8860-410C-8822-12554628628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57FCE32-3306-446A-A268-68923A204756}" srcId="{9DEFF56E-5086-4575-A83A-A0AAA5B16739}" destId="{40B0EE16-B131-4DA4-8571-1D2DDEB8DF3E}" srcOrd="0" destOrd="0" parTransId="{6680D9D2-ADC7-46A6-ABFD-C192D58FC9BE}" sibTransId="{8076BBA4-97AA-4BBB-9A1F-E6CB8D559E9A}"/>
    <dgm:cxn modelId="{DE961E36-4DEE-4960-B8D3-6305499047A3}" type="presOf" srcId="{4582D81C-8860-410C-8822-12554628628D}" destId="{0D63F320-709D-4F09-9A0F-AD63649819C9}" srcOrd="0" destOrd="0" presId="urn:microsoft.com/office/officeart/2005/8/layout/vList2"/>
    <dgm:cxn modelId="{F6F64C80-D829-4AD8-B763-FBE548254440}" srcId="{9DEFF56E-5086-4575-A83A-A0AAA5B16739}" destId="{4582D81C-8860-410C-8822-12554628628D}" srcOrd="3" destOrd="0" parTransId="{AF09B115-F8DF-4E2C-8716-26EA74E08348}" sibTransId="{14999F4A-CD95-4699-8A54-728504A61D3F}"/>
    <dgm:cxn modelId="{88F7B383-42C3-47B5-9F33-BA3501CF2FDF}" type="presOf" srcId="{9DEFF56E-5086-4575-A83A-A0AAA5B16739}" destId="{A9A1835E-C1EA-47BB-91E4-9AB513D6709C}" srcOrd="0" destOrd="0" presId="urn:microsoft.com/office/officeart/2005/8/layout/vList2"/>
    <dgm:cxn modelId="{891A7186-DAF7-4D6E-B1D0-D137AC011C63}" type="presOf" srcId="{40B0EE16-B131-4DA4-8571-1D2DDEB8DF3E}" destId="{3B9CDAB1-DC7E-42FC-9E9E-C2780E92A3B2}" srcOrd="0" destOrd="0" presId="urn:microsoft.com/office/officeart/2005/8/layout/vList2"/>
    <dgm:cxn modelId="{81B6B1A4-EB92-4DA8-8974-B42220EAB04A}" type="presOf" srcId="{1F8A7B9C-5140-49E9-97E0-28EBB8F8808D}" destId="{0D19EAF3-BB24-481A-A493-67FFE435E0B4}" srcOrd="0" destOrd="0" presId="urn:microsoft.com/office/officeart/2005/8/layout/vList2"/>
    <dgm:cxn modelId="{61D416B5-6F4C-48CA-8A24-823882745B35}" type="presOf" srcId="{AD451C07-27BF-47F1-AEFB-F79153F7CB27}" destId="{399A586E-BE12-4544-B491-57DC77C081CC}" srcOrd="0" destOrd="0" presId="urn:microsoft.com/office/officeart/2005/8/layout/vList2"/>
    <dgm:cxn modelId="{81D8C7C9-BD12-4BF3-9060-25CDEB835DA4}" srcId="{9DEFF56E-5086-4575-A83A-A0AAA5B16739}" destId="{AD451C07-27BF-47F1-AEFB-F79153F7CB27}" srcOrd="1" destOrd="0" parTransId="{1CF8EA53-7A3E-4CA6-B78F-7D7A900905CC}" sibTransId="{05C06BE3-11FE-49C9-BABE-56876CAE1EB3}"/>
    <dgm:cxn modelId="{18E67DEA-5A34-4CC2-9038-5B59745A905B}" srcId="{9DEFF56E-5086-4575-A83A-A0AAA5B16739}" destId="{1F8A7B9C-5140-49E9-97E0-28EBB8F8808D}" srcOrd="2" destOrd="0" parTransId="{AC9DA90A-5FCC-46D2-95C8-B1316429B914}" sibTransId="{E6F5EDC6-DF02-46C2-8B58-53D96A82436E}"/>
    <dgm:cxn modelId="{06595F40-BB74-4B51-BA3F-109E02E5620A}" type="presParOf" srcId="{A9A1835E-C1EA-47BB-91E4-9AB513D6709C}" destId="{3B9CDAB1-DC7E-42FC-9E9E-C2780E92A3B2}" srcOrd="0" destOrd="0" presId="urn:microsoft.com/office/officeart/2005/8/layout/vList2"/>
    <dgm:cxn modelId="{7FC8DCCE-285F-49A1-9DF0-11870A4BCA7C}" type="presParOf" srcId="{A9A1835E-C1EA-47BB-91E4-9AB513D6709C}" destId="{675F127D-B0FB-42CB-8748-AA5A46984725}" srcOrd="1" destOrd="0" presId="urn:microsoft.com/office/officeart/2005/8/layout/vList2"/>
    <dgm:cxn modelId="{0D867669-3EFF-44D0-8E47-64526DC13DFE}" type="presParOf" srcId="{A9A1835E-C1EA-47BB-91E4-9AB513D6709C}" destId="{399A586E-BE12-4544-B491-57DC77C081CC}" srcOrd="2" destOrd="0" presId="urn:microsoft.com/office/officeart/2005/8/layout/vList2"/>
    <dgm:cxn modelId="{EA594874-5D0A-4157-9BF2-C7B3E9537965}" type="presParOf" srcId="{A9A1835E-C1EA-47BB-91E4-9AB513D6709C}" destId="{DEA31975-BFB0-4D6F-B31E-2AE9CC0295D7}" srcOrd="3" destOrd="0" presId="urn:microsoft.com/office/officeart/2005/8/layout/vList2"/>
    <dgm:cxn modelId="{D36A6795-BAB5-42DB-9906-B6B79534BF79}" type="presParOf" srcId="{A9A1835E-C1EA-47BB-91E4-9AB513D6709C}" destId="{0D19EAF3-BB24-481A-A493-67FFE435E0B4}" srcOrd="4" destOrd="0" presId="urn:microsoft.com/office/officeart/2005/8/layout/vList2"/>
    <dgm:cxn modelId="{617E2CDB-5FA4-46FD-9B15-AA45865015B0}" type="presParOf" srcId="{A9A1835E-C1EA-47BB-91E4-9AB513D6709C}" destId="{BF6C021D-6F9B-421F-A68D-D5106C6C2FC6}" srcOrd="5" destOrd="0" presId="urn:microsoft.com/office/officeart/2005/8/layout/vList2"/>
    <dgm:cxn modelId="{E48A8BDB-2942-416C-889B-35D1F8F22668}" type="presParOf" srcId="{A9A1835E-C1EA-47BB-91E4-9AB513D6709C}" destId="{0D63F320-709D-4F09-9A0F-AD63649819C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CD30AE-8318-4C2F-85F3-80ADB02320B5}" type="doc">
      <dgm:prSet loTypeId="urn:microsoft.com/office/officeart/2005/8/layout/hLis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A80BB6-E3B0-4CBD-9836-84056C9EA079}">
      <dgm:prSet/>
      <dgm:spPr/>
      <dgm:t>
        <a:bodyPr/>
        <a:lstStyle/>
        <a:p>
          <a:r>
            <a:rPr lang="de-DE" dirty="0" err="1"/>
            <a:t>Augmented</a:t>
          </a:r>
          <a:r>
            <a:rPr lang="de-DE" dirty="0"/>
            <a:t> Reality</a:t>
          </a:r>
          <a:endParaRPr lang="en-GB" dirty="0"/>
        </a:p>
      </dgm:t>
    </dgm:pt>
    <dgm:pt modelId="{7122CEE5-280E-48F2-A154-A2134766D791}" type="parTrans" cxnId="{E2A6F5FE-B9A8-438C-8C1D-573412792D19}">
      <dgm:prSet/>
      <dgm:spPr/>
      <dgm:t>
        <a:bodyPr/>
        <a:lstStyle/>
        <a:p>
          <a:endParaRPr lang="de-DE"/>
        </a:p>
      </dgm:t>
    </dgm:pt>
    <dgm:pt modelId="{9B784131-BA67-4981-BD41-E9DBBBDE9566}" type="sibTrans" cxnId="{E2A6F5FE-B9A8-438C-8C1D-573412792D19}">
      <dgm:prSet/>
      <dgm:spPr/>
      <dgm:t>
        <a:bodyPr/>
        <a:lstStyle/>
        <a:p>
          <a:endParaRPr lang="de-DE"/>
        </a:p>
      </dgm:t>
    </dgm:pt>
    <dgm:pt modelId="{3B42F158-AFE8-496B-907D-EF93EBD261DA}">
      <dgm:prSet/>
      <dgm:spPr/>
      <dgm:t>
        <a:bodyPr/>
        <a:lstStyle/>
        <a:p>
          <a:r>
            <a:rPr lang="de-DE"/>
            <a:t>Erweiterung der Realität</a:t>
          </a:r>
          <a:endParaRPr lang="en-GB"/>
        </a:p>
      </dgm:t>
    </dgm:pt>
    <dgm:pt modelId="{C66215A4-B412-49CB-A01F-96BEA5CFCDE1}" type="parTrans" cxnId="{E3805623-F2A9-43AF-9770-2F8C01D28701}">
      <dgm:prSet/>
      <dgm:spPr/>
      <dgm:t>
        <a:bodyPr/>
        <a:lstStyle/>
        <a:p>
          <a:endParaRPr lang="de-DE"/>
        </a:p>
      </dgm:t>
    </dgm:pt>
    <dgm:pt modelId="{BDB20617-65A0-4D84-BA38-C812C6D2244E}" type="sibTrans" cxnId="{E3805623-F2A9-43AF-9770-2F8C01D28701}">
      <dgm:prSet/>
      <dgm:spPr/>
      <dgm:t>
        <a:bodyPr/>
        <a:lstStyle/>
        <a:p>
          <a:endParaRPr lang="de-DE"/>
        </a:p>
      </dgm:t>
    </dgm:pt>
    <dgm:pt modelId="{3F02C3DE-F76A-45F9-A7ED-3A7142CAE57D}">
      <dgm:prSet/>
      <dgm:spPr/>
      <dgm:t>
        <a:bodyPr/>
        <a:lstStyle/>
        <a:p>
          <a:r>
            <a:rPr lang="de-DE"/>
            <a:t>Bekanntester Anbieter: Microsoft (Hololens)</a:t>
          </a:r>
          <a:endParaRPr lang="en-GB"/>
        </a:p>
      </dgm:t>
    </dgm:pt>
    <dgm:pt modelId="{F17B8B98-AB5D-426F-A164-A33C855F854F}" type="parTrans" cxnId="{02B410F0-E306-4126-B654-421908078E50}">
      <dgm:prSet/>
      <dgm:spPr/>
      <dgm:t>
        <a:bodyPr/>
        <a:lstStyle/>
        <a:p>
          <a:endParaRPr lang="de-DE"/>
        </a:p>
      </dgm:t>
    </dgm:pt>
    <dgm:pt modelId="{FF0AAC89-46AE-421A-85ED-847D38C71E3A}" type="sibTrans" cxnId="{02B410F0-E306-4126-B654-421908078E50}">
      <dgm:prSet/>
      <dgm:spPr/>
      <dgm:t>
        <a:bodyPr/>
        <a:lstStyle/>
        <a:p>
          <a:endParaRPr lang="de-DE"/>
        </a:p>
      </dgm:t>
    </dgm:pt>
    <dgm:pt modelId="{555D1CFA-C2D1-41A7-9E94-C2B7DDF499D5}">
      <dgm:prSet/>
      <dgm:spPr/>
      <dgm:t>
        <a:bodyPr/>
        <a:lstStyle/>
        <a:p>
          <a:r>
            <a:rPr lang="de-DE" dirty="0"/>
            <a:t>Virtual Reality</a:t>
          </a:r>
          <a:endParaRPr lang="en-GB" dirty="0"/>
        </a:p>
      </dgm:t>
    </dgm:pt>
    <dgm:pt modelId="{CD4E3843-318D-4840-8627-E283E70D9680}" type="parTrans" cxnId="{D26BD3E3-4127-4555-95C0-E18F789C4A2C}">
      <dgm:prSet/>
      <dgm:spPr/>
      <dgm:t>
        <a:bodyPr/>
        <a:lstStyle/>
        <a:p>
          <a:endParaRPr lang="de-DE"/>
        </a:p>
      </dgm:t>
    </dgm:pt>
    <dgm:pt modelId="{09246681-4B40-4216-8E45-FECB855DDB6A}" type="sibTrans" cxnId="{D26BD3E3-4127-4555-95C0-E18F789C4A2C}">
      <dgm:prSet/>
      <dgm:spPr/>
      <dgm:t>
        <a:bodyPr/>
        <a:lstStyle/>
        <a:p>
          <a:endParaRPr lang="de-DE"/>
        </a:p>
      </dgm:t>
    </dgm:pt>
    <dgm:pt modelId="{594D2C83-FA4B-42B9-B372-3675DDB65D70}">
      <dgm:prSet/>
      <dgm:spPr/>
      <dgm:t>
        <a:bodyPr/>
        <a:lstStyle/>
        <a:p>
          <a:r>
            <a:rPr lang="de-DE"/>
            <a:t>Immersion in eine virtuelle Welt</a:t>
          </a:r>
          <a:endParaRPr lang="en-GB"/>
        </a:p>
      </dgm:t>
    </dgm:pt>
    <dgm:pt modelId="{302621C7-8D8F-4C2B-9CC0-FAA67FC1E99A}" type="parTrans" cxnId="{1B81B5BA-FA62-44A7-93A3-BC82633BDEAB}">
      <dgm:prSet/>
      <dgm:spPr/>
      <dgm:t>
        <a:bodyPr/>
        <a:lstStyle/>
        <a:p>
          <a:endParaRPr lang="de-DE"/>
        </a:p>
      </dgm:t>
    </dgm:pt>
    <dgm:pt modelId="{E11C4F43-BD1C-4B79-86D8-08EC006A2E60}" type="sibTrans" cxnId="{1B81B5BA-FA62-44A7-93A3-BC82633BDEAB}">
      <dgm:prSet/>
      <dgm:spPr/>
      <dgm:t>
        <a:bodyPr/>
        <a:lstStyle/>
        <a:p>
          <a:endParaRPr lang="de-DE"/>
        </a:p>
      </dgm:t>
    </dgm:pt>
    <dgm:pt modelId="{E48ADA56-B3CA-446B-BB14-369FB033D30D}">
      <dgm:prSet/>
      <dgm:spPr/>
      <dgm:t>
        <a:bodyPr/>
        <a:lstStyle/>
        <a:p>
          <a:r>
            <a:rPr lang="de-DE"/>
            <a:t>Bekannteste Anbieter: HTV, Oculus VR, Sony, Samsung</a:t>
          </a:r>
          <a:endParaRPr lang="en-GB"/>
        </a:p>
      </dgm:t>
    </dgm:pt>
    <dgm:pt modelId="{9722ED11-7FC7-4503-8734-653A2936ADD2}" type="parTrans" cxnId="{505D63C0-50BD-4E2B-8D34-9222456ED6D1}">
      <dgm:prSet/>
      <dgm:spPr/>
      <dgm:t>
        <a:bodyPr/>
        <a:lstStyle/>
        <a:p>
          <a:endParaRPr lang="de-DE"/>
        </a:p>
      </dgm:t>
    </dgm:pt>
    <dgm:pt modelId="{41256906-A311-451E-BC39-10F51EF2C804}" type="sibTrans" cxnId="{505D63C0-50BD-4E2B-8D34-9222456ED6D1}">
      <dgm:prSet/>
      <dgm:spPr/>
      <dgm:t>
        <a:bodyPr/>
        <a:lstStyle/>
        <a:p>
          <a:endParaRPr lang="de-DE"/>
        </a:p>
      </dgm:t>
    </dgm:pt>
    <dgm:pt modelId="{513F601C-47A4-44C6-BA36-EF7278F7AC0C}" type="pres">
      <dgm:prSet presAssocID="{C7CD30AE-8318-4C2F-85F3-80ADB02320B5}" presName="linearFlow" presStyleCnt="0">
        <dgm:presLayoutVars>
          <dgm:dir/>
          <dgm:animLvl val="lvl"/>
          <dgm:resizeHandles/>
        </dgm:presLayoutVars>
      </dgm:prSet>
      <dgm:spPr/>
    </dgm:pt>
    <dgm:pt modelId="{5850F371-961A-4A79-9EBE-7B954B5C3BC8}" type="pres">
      <dgm:prSet presAssocID="{9FA80BB6-E3B0-4CBD-9836-84056C9EA079}" presName="compositeNode" presStyleCnt="0">
        <dgm:presLayoutVars>
          <dgm:bulletEnabled val="1"/>
        </dgm:presLayoutVars>
      </dgm:prSet>
      <dgm:spPr/>
    </dgm:pt>
    <dgm:pt modelId="{62F803AE-7D6B-4827-BA53-E221CDF9E75A}" type="pres">
      <dgm:prSet presAssocID="{9FA80BB6-E3B0-4CBD-9836-84056C9EA079}" presName="imag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41DCB753-7976-4D68-9379-3A9FDE6B0621}" type="pres">
      <dgm:prSet presAssocID="{9FA80BB6-E3B0-4CBD-9836-84056C9EA079}" presName="childNode" presStyleLbl="node1" presStyleIdx="0" presStyleCnt="2">
        <dgm:presLayoutVars>
          <dgm:bulletEnabled val="1"/>
        </dgm:presLayoutVars>
      </dgm:prSet>
      <dgm:spPr/>
    </dgm:pt>
    <dgm:pt modelId="{97B76A67-0078-4FCC-A8B7-2A4181AC0646}" type="pres">
      <dgm:prSet presAssocID="{9FA80BB6-E3B0-4CBD-9836-84056C9EA079}" presName="parentNode" presStyleLbl="revTx" presStyleIdx="0" presStyleCnt="2" custAng="5400000" custLinFactX="200000" custLinFactNeighborX="224054" custLinFactNeighborY="-67487">
        <dgm:presLayoutVars>
          <dgm:chMax val="0"/>
          <dgm:bulletEnabled val="1"/>
        </dgm:presLayoutVars>
      </dgm:prSet>
      <dgm:spPr/>
    </dgm:pt>
    <dgm:pt modelId="{C094F45F-99F8-4273-B8A2-8FFB602530D8}" type="pres">
      <dgm:prSet presAssocID="{9B784131-BA67-4981-BD41-E9DBBBDE9566}" presName="sibTrans" presStyleCnt="0"/>
      <dgm:spPr/>
    </dgm:pt>
    <dgm:pt modelId="{2503B1B6-4B0A-4557-A129-6ADF82835F28}" type="pres">
      <dgm:prSet presAssocID="{555D1CFA-C2D1-41A7-9E94-C2B7DDF499D5}" presName="compositeNode" presStyleCnt="0">
        <dgm:presLayoutVars>
          <dgm:bulletEnabled val="1"/>
        </dgm:presLayoutVars>
      </dgm:prSet>
      <dgm:spPr/>
    </dgm:pt>
    <dgm:pt modelId="{084595C2-1D3E-4803-9725-D395275455D9}" type="pres">
      <dgm:prSet presAssocID="{555D1CFA-C2D1-41A7-9E94-C2B7DDF499D5}" presName="imag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AEB02BAD-9426-4EAE-A6C7-270ABA0437A4}" type="pres">
      <dgm:prSet presAssocID="{555D1CFA-C2D1-41A7-9E94-C2B7DDF499D5}" presName="childNode" presStyleLbl="node1" presStyleIdx="1" presStyleCnt="2">
        <dgm:presLayoutVars>
          <dgm:bulletEnabled val="1"/>
        </dgm:presLayoutVars>
      </dgm:prSet>
      <dgm:spPr/>
    </dgm:pt>
    <dgm:pt modelId="{2D40AE32-C6CC-43C2-A1CA-099C2FD6C013}" type="pres">
      <dgm:prSet presAssocID="{555D1CFA-C2D1-41A7-9E94-C2B7DDF499D5}" presName="parentNode" presStyleLbl="revTx" presStyleIdx="1" presStyleCnt="2" custAng="5400000" custLinFactX="191457" custLinFactNeighborX="200000" custLinFactNeighborY="-68355">
        <dgm:presLayoutVars>
          <dgm:chMax val="0"/>
          <dgm:bulletEnabled val="1"/>
        </dgm:presLayoutVars>
      </dgm:prSet>
      <dgm:spPr/>
    </dgm:pt>
  </dgm:ptLst>
  <dgm:cxnLst>
    <dgm:cxn modelId="{E3805623-F2A9-43AF-9770-2F8C01D28701}" srcId="{9FA80BB6-E3B0-4CBD-9836-84056C9EA079}" destId="{3B42F158-AFE8-496B-907D-EF93EBD261DA}" srcOrd="0" destOrd="0" parTransId="{C66215A4-B412-49CB-A01F-96BEA5CFCDE1}" sibTransId="{BDB20617-65A0-4D84-BA38-C812C6D2244E}"/>
    <dgm:cxn modelId="{0508282A-81A2-4183-AF3E-D729BF1E9DF8}" type="presOf" srcId="{3F02C3DE-F76A-45F9-A7ED-3A7142CAE57D}" destId="{41DCB753-7976-4D68-9379-3A9FDE6B0621}" srcOrd="0" destOrd="1" presId="urn:microsoft.com/office/officeart/2005/8/layout/hList2"/>
    <dgm:cxn modelId="{3708B42B-06AE-42AE-8636-0E98C34B5AB8}" type="presOf" srcId="{555D1CFA-C2D1-41A7-9E94-C2B7DDF499D5}" destId="{2D40AE32-C6CC-43C2-A1CA-099C2FD6C013}" srcOrd="0" destOrd="0" presId="urn:microsoft.com/office/officeart/2005/8/layout/hList2"/>
    <dgm:cxn modelId="{43812134-7917-46E3-BE12-BDB09BB634EF}" type="presOf" srcId="{E48ADA56-B3CA-446B-BB14-369FB033D30D}" destId="{AEB02BAD-9426-4EAE-A6C7-270ABA0437A4}" srcOrd="0" destOrd="1" presId="urn:microsoft.com/office/officeart/2005/8/layout/hList2"/>
    <dgm:cxn modelId="{20949B65-5C6F-4AEB-A4C4-884CBD81F251}" type="presOf" srcId="{C7CD30AE-8318-4C2F-85F3-80ADB02320B5}" destId="{513F601C-47A4-44C6-BA36-EF7278F7AC0C}" srcOrd="0" destOrd="0" presId="urn:microsoft.com/office/officeart/2005/8/layout/hList2"/>
    <dgm:cxn modelId="{1B81B5BA-FA62-44A7-93A3-BC82633BDEAB}" srcId="{555D1CFA-C2D1-41A7-9E94-C2B7DDF499D5}" destId="{594D2C83-FA4B-42B9-B372-3675DDB65D70}" srcOrd="0" destOrd="0" parTransId="{302621C7-8D8F-4C2B-9CC0-FAA67FC1E99A}" sibTransId="{E11C4F43-BD1C-4B79-86D8-08EC006A2E60}"/>
    <dgm:cxn modelId="{505D63C0-50BD-4E2B-8D34-9222456ED6D1}" srcId="{555D1CFA-C2D1-41A7-9E94-C2B7DDF499D5}" destId="{E48ADA56-B3CA-446B-BB14-369FB033D30D}" srcOrd="1" destOrd="0" parTransId="{9722ED11-7FC7-4503-8734-653A2936ADD2}" sibTransId="{41256906-A311-451E-BC39-10F51EF2C804}"/>
    <dgm:cxn modelId="{D72396D6-A9D3-4CF3-B716-78CAECC7FB22}" type="presOf" srcId="{594D2C83-FA4B-42B9-B372-3675DDB65D70}" destId="{AEB02BAD-9426-4EAE-A6C7-270ABA0437A4}" srcOrd="0" destOrd="0" presId="urn:microsoft.com/office/officeart/2005/8/layout/hList2"/>
    <dgm:cxn modelId="{D26BD3E3-4127-4555-95C0-E18F789C4A2C}" srcId="{C7CD30AE-8318-4C2F-85F3-80ADB02320B5}" destId="{555D1CFA-C2D1-41A7-9E94-C2B7DDF499D5}" srcOrd="1" destOrd="0" parTransId="{CD4E3843-318D-4840-8627-E283E70D9680}" sibTransId="{09246681-4B40-4216-8E45-FECB855DDB6A}"/>
    <dgm:cxn modelId="{02B410F0-E306-4126-B654-421908078E50}" srcId="{9FA80BB6-E3B0-4CBD-9836-84056C9EA079}" destId="{3F02C3DE-F76A-45F9-A7ED-3A7142CAE57D}" srcOrd="1" destOrd="0" parTransId="{F17B8B98-AB5D-426F-A164-A33C855F854F}" sibTransId="{FF0AAC89-46AE-421A-85ED-847D38C71E3A}"/>
    <dgm:cxn modelId="{2DBD0BF1-5483-4E50-B9D1-58EDAAB55497}" type="presOf" srcId="{3B42F158-AFE8-496B-907D-EF93EBD261DA}" destId="{41DCB753-7976-4D68-9379-3A9FDE6B0621}" srcOrd="0" destOrd="0" presId="urn:microsoft.com/office/officeart/2005/8/layout/hList2"/>
    <dgm:cxn modelId="{D0F506FD-6B58-4694-9C6E-98F0E9C4A5D3}" type="presOf" srcId="{9FA80BB6-E3B0-4CBD-9836-84056C9EA079}" destId="{97B76A67-0078-4FCC-A8B7-2A4181AC0646}" srcOrd="0" destOrd="0" presId="urn:microsoft.com/office/officeart/2005/8/layout/hList2"/>
    <dgm:cxn modelId="{E2A6F5FE-B9A8-438C-8C1D-573412792D19}" srcId="{C7CD30AE-8318-4C2F-85F3-80ADB02320B5}" destId="{9FA80BB6-E3B0-4CBD-9836-84056C9EA079}" srcOrd="0" destOrd="0" parTransId="{7122CEE5-280E-48F2-A154-A2134766D791}" sibTransId="{9B784131-BA67-4981-BD41-E9DBBBDE9566}"/>
    <dgm:cxn modelId="{966B8A71-7982-4297-9D6B-7EA5657BA879}" type="presParOf" srcId="{513F601C-47A4-44C6-BA36-EF7278F7AC0C}" destId="{5850F371-961A-4A79-9EBE-7B954B5C3BC8}" srcOrd="0" destOrd="0" presId="urn:microsoft.com/office/officeart/2005/8/layout/hList2"/>
    <dgm:cxn modelId="{0E75CFB6-A5C1-4562-8CF1-1891A7401295}" type="presParOf" srcId="{5850F371-961A-4A79-9EBE-7B954B5C3BC8}" destId="{62F803AE-7D6B-4827-BA53-E221CDF9E75A}" srcOrd="0" destOrd="0" presId="urn:microsoft.com/office/officeart/2005/8/layout/hList2"/>
    <dgm:cxn modelId="{EB187E98-337B-4514-88E4-F771910DD062}" type="presParOf" srcId="{5850F371-961A-4A79-9EBE-7B954B5C3BC8}" destId="{41DCB753-7976-4D68-9379-3A9FDE6B0621}" srcOrd="1" destOrd="0" presId="urn:microsoft.com/office/officeart/2005/8/layout/hList2"/>
    <dgm:cxn modelId="{BD76C5A7-FF80-4CC6-8791-419E9BB02240}" type="presParOf" srcId="{5850F371-961A-4A79-9EBE-7B954B5C3BC8}" destId="{97B76A67-0078-4FCC-A8B7-2A4181AC0646}" srcOrd="2" destOrd="0" presId="urn:microsoft.com/office/officeart/2005/8/layout/hList2"/>
    <dgm:cxn modelId="{BB638A93-E40B-43A3-AB8F-5DBFE0C3F44C}" type="presParOf" srcId="{513F601C-47A4-44C6-BA36-EF7278F7AC0C}" destId="{C094F45F-99F8-4273-B8A2-8FFB602530D8}" srcOrd="1" destOrd="0" presId="urn:microsoft.com/office/officeart/2005/8/layout/hList2"/>
    <dgm:cxn modelId="{66DE32F5-AA59-4B85-8D92-807BCAF24FF8}" type="presParOf" srcId="{513F601C-47A4-44C6-BA36-EF7278F7AC0C}" destId="{2503B1B6-4B0A-4557-A129-6ADF82835F28}" srcOrd="2" destOrd="0" presId="urn:microsoft.com/office/officeart/2005/8/layout/hList2"/>
    <dgm:cxn modelId="{D0EAB7C2-CA27-4005-8E32-0E7230331830}" type="presParOf" srcId="{2503B1B6-4B0A-4557-A129-6ADF82835F28}" destId="{084595C2-1D3E-4803-9725-D395275455D9}" srcOrd="0" destOrd="0" presId="urn:microsoft.com/office/officeart/2005/8/layout/hList2"/>
    <dgm:cxn modelId="{3A426F1A-58A9-4BF1-AA84-63B0A6E7EBD4}" type="presParOf" srcId="{2503B1B6-4B0A-4557-A129-6ADF82835F28}" destId="{AEB02BAD-9426-4EAE-A6C7-270ABA0437A4}" srcOrd="1" destOrd="0" presId="urn:microsoft.com/office/officeart/2005/8/layout/hList2"/>
    <dgm:cxn modelId="{6DD56A45-1895-4773-B25D-E9CBF3A9A759}" type="presParOf" srcId="{2503B1B6-4B0A-4557-A129-6ADF82835F28}" destId="{2D40AE32-C6CC-43C2-A1CA-099C2FD6C013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B59E14-5D3F-4633-BA31-77F2C5116F7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6B5830E-B3CB-4C63-8850-0AB283DD9BD2}">
      <dgm:prSet/>
      <dgm:spPr/>
      <dgm:t>
        <a:bodyPr/>
        <a:lstStyle/>
        <a:p>
          <a:r>
            <a:rPr lang="de-DE" dirty="0" err="1"/>
            <a:t>Augmented</a:t>
          </a:r>
          <a:r>
            <a:rPr lang="de-DE" dirty="0"/>
            <a:t> Reality</a:t>
          </a:r>
          <a:endParaRPr lang="en-GB" dirty="0"/>
        </a:p>
      </dgm:t>
    </dgm:pt>
    <dgm:pt modelId="{D5BDFA80-DB83-4FE0-BE24-862D1E7140E6}" type="parTrans" cxnId="{DBF43AE5-1EE8-4D6E-9DCF-4F411B7B6315}">
      <dgm:prSet/>
      <dgm:spPr/>
      <dgm:t>
        <a:bodyPr/>
        <a:lstStyle/>
        <a:p>
          <a:endParaRPr lang="de-DE"/>
        </a:p>
      </dgm:t>
    </dgm:pt>
    <dgm:pt modelId="{CF3972CF-1D38-41B9-82A8-BDCFC9C87F6B}" type="sibTrans" cxnId="{DBF43AE5-1EE8-4D6E-9DCF-4F411B7B6315}">
      <dgm:prSet/>
      <dgm:spPr/>
      <dgm:t>
        <a:bodyPr/>
        <a:lstStyle/>
        <a:p>
          <a:endParaRPr lang="de-DE"/>
        </a:p>
      </dgm:t>
    </dgm:pt>
    <dgm:pt modelId="{E8DEF7D8-7E12-405E-A668-1B445274B21F}">
      <dgm:prSet/>
      <dgm:spPr/>
      <dgm:t>
        <a:bodyPr/>
        <a:lstStyle/>
        <a:p>
          <a:r>
            <a:rPr lang="de-DE"/>
            <a:t>Sehr teuer</a:t>
          </a:r>
          <a:endParaRPr lang="en-GB"/>
        </a:p>
      </dgm:t>
    </dgm:pt>
    <dgm:pt modelId="{A8D1B70C-C219-4B03-8DF8-56BAD32C809E}" type="parTrans" cxnId="{75B56233-73DD-4AA8-A142-98A7AB706AFF}">
      <dgm:prSet/>
      <dgm:spPr/>
      <dgm:t>
        <a:bodyPr/>
        <a:lstStyle/>
        <a:p>
          <a:endParaRPr lang="de-DE"/>
        </a:p>
      </dgm:t>
    </dgm:pt>
    <dgm:pt modelId="{D3B5DC60-49F0-4A0E-8EE5-79419A83D1E6}" type="sibTrans" cxnId="{75B56233-73DD-4AA8-A142-98A7AB706AFF}">
      <dgm:prSet/>
      <dgm:spPr/>
      <dgm:t>
        <a:bodyPr/>
        <a:lstStyle/>
        <a:p>
          <a:endParaRPr lang="de-DE"/>
        </a:p>
      </dgm:t>
    </dgm:pt>
    <dgm:pt modelId="{9713653A-1AB7-43D8-97C3-63739D110D1C}">
      <dgm:prSet/>
      <dgm:spPr/>
      <dgm:t>
        <a:bodyPr/>
        <a:lstStyle/>
        <a:p>
          <a:r>
            <a:rPr lang="de-DE"/>
            <a:t>Begrenzter Zugang</a:t>
          </a:r>
          <a:endParaRPr lang="en-GB"/>
        </a:p>
      </dgm:t>
    </dgm:pt>
    <dgm:pt modelId="{5A4754C7-4969-4E10-B87F-DF58BF324F6C}" type="parTrans" cxnId="{BDFFA71A-D8DB-4C55-A4FD-EC6D6633F5E7}">
      <dgm:prSet/>
      <dgm:spPr/>
      <dgm:t>
        <a:bodyPr/>
        <a:lstStyle/>
        <a:p>
          <a:endParaRPr lang="de-DE"/>
        </a:p>
      </dgm:t>
    </dgm:pt>
    <dgm:pt modelId="{3FB2ED86-D3BE-427A-A5A9-907345684DF5}" type="sibTrans" cxnId="{BDFFA71A-D8DB-4C55-A4FD-EC6D6633F5E7}">
      <dgm:prSet/>
      <dgm:spPr/>
      <dgm:t>
        <a:bodyPr/>
        <a:lstStyle/>
        <a:p>
          <a:endParaRPr lang="de-DE"/>
        </a:p>
      </dgm:t>
    </dgm:pt>
    <dgm:pt modelId="{48C16769-0D6D-482A-B908-B73F05000AF7}">
      <dgm:prSet/>
      <dgm:spPr/>
      <dgm:t>
        <a:bodyPr/>
        <a:lstStyle/>
        <a:p>
          <a:r>
            <a:rPr lang="de-DE"/>
            <a:t>Unausgereift</a:t>
          </a:r>
          <a:endParaRPr lang="en-GB"/>
        </a:p>
      </dgm:t>
    </dgm:pt>
    <dgm:pt modelId="{EE7F39A8-3FE9-42CB-ACAE-094C3E3B3E7C}" type="parTrans" cxnId="{A4C26316-FC1D-4EC4-8715-214A7FE19CC5}">
      <dgm:prSet/>
      <dgm:spPr/>
      <dgm:t>
        <a:bodyPr/>
        <a:lstStyle/>
        <a:p>
          <a:endParaRPr lang="de-DE"/>
        </a:p>
      </dgm:t>
    </dgm:pt>
    <dgm:pt modelId="{CE470B47-869C-420A-9A85-070368B4C560}" type="sibTrans" cxnId="{A4C26316-FC1D-4EC4-8715-214A7FE19CC5}">
      <dgm:prSet/>
      <dgm:spPr/>
      <dgm:t>
        <a:bodyPr/>
        <a:lstStyle/>
        <a:p>
          <a:endParaRPr lang="de-DE"/>
        </a:p>
      </dgm:t>
    </dgm:pt>
    <dgm:pt modelId="{D7D64779-CED9-4668-8F3D-BBF59B8491BC}">
      <dgm:prSet/>
      <dgm:spPr/>
      <dgm:t>
        <a:bodyPr/>
        <a:lstStyle/>
        <a:p>
          <a:r>
            <a:rPr lang="de-DE"/>
            <a:t>Tracking durch Kamera</a:t>
          </a:r>
          <a:endParaRPr lang="en-GB"/>
        </a:p>
      </dgm:t>
    </dgm:pt>
    <dgm:pt modelId="{CB2CE18B-31DA-46EF-866C-A90B0C9186BE}" type="parTrans" cxnId="{4960F3C4-96DE-45EB-A331-79E649B25BA1}">
      <dgm:prSet/>
      <dgm:spPr/>
      <dgm:t>
        <a:bodyPr/>
        <a:lstStyle/>
        <a:p>
          <a:endParaRPr lang="de-DE"/>
        </a:p>
      </dgm:t>
    </dgm:pt>
    <dgm:pt modelId="{408F6683-4A7B-47DB-88D5-AF86D830B31C}" type="sibTrans" cxnId="{4960F3C4-96DE-45EB-A331-79E649B25BA1}">
      <dgm:prSet/>
      <dgm:spPr/>
      <dgm:t>
        <a:bodyPr/>
        <a:lstStyle/>
        <a:p>
          <a:endParaRPr lang="de-DE"/>
        </a:p>
      </dgm:t>
    </dgm:pt>
    <dgm:pt modelId="{4500C70D-8724-4800-A062-6C56091F34D2}">
      <dgm:prSet/>
      <dgm:spPr/>
      <dgm:t>
        <a:bodyPr/>
        <a:lstStyle/>
        <a:p>
          <a:r>
            <a:rPr lang="de-DE"/>
            <a:t>Interaktion durch Hände</a:t>
          </a:r>
          <a:endParaRPr lang="en-GB"/>
        </a:p>
      </dgm:t>
    </dgm:pt>
    <dgm:pt modelId="{35B27D23-D2D4-4947-9182-97168C82D407}" type="parTrans" cxnId="{50806CEC-0268-4F42-9207-9FAF614395AB}">
      <dgm:prSet/>
      <dgm:spPr/>
      <dgm:t>
        <a:bodyPr/>
        <a:lstStyle/>
        <a:p>
          <a:endParaRPr lang="de-DE"/>
        </a:p>
      </dgm:t>
    </dgm:pt>
    <dgm:pt modelId="{9317E1C4-C9B6-4D3C-9091-CC09FDB71735}" type="sibTrans" cxnId="{50806CEC-0268-4F42-9207-9FAF614395AB}">
      <dgm:prSet/>
      <dgm:spPr/>
      <dgm:t>
        <a:bodyPr/>
        <a:lstStyle/>
        <a:p>
          <a:endParaRPr lang="de-DE"/>
        </a:p>
      </dgm:t>
    </dgm:pt>
    <dgm:pt modelId="{9D21F65E-CD43-4BCB-869F-9EC799174ACC}">
      <dgm:prSet/>
      <dgm:spPr/>
      <dgm:t>
        <a:bodyPr/>
        <a:lstStyle/>
        <a:p>
          <a:r>
            <a:rPr lang="de-DE" dirty="0"/>
            <a:t>Virtual Reality</a:t>
          </a:r>
          <a:endParaRPr lang="en-GB" dirty="0"/>
        </a:p>
      </dgm:t>
    </dgm:pt>
    <dgm:pt modelId="{26AE7052-F17D-4448-B909-130479682495}" type="parTrans" cxnId="{F1D8AF17-7EAF-4302-A89B-36F83982DA60}">
      <dgm:prSet/>
      <dgm:spPr/>
      <dgm:t>
        <a:bodyPr/>
        <a:lstStyle/>
        <a:p>
          <a:endParaRPr lang="de-DE"/>
        </a:p>
      </dgm:t>
    </dgm:pt>
    <dgm:pt modelId="{6F69E525-D6C1-4B01-A896-424BD525E8DB}" type="sibTrans" cxnId="{F1D8AF17-7EAF-4302-A89B-36F83982DA60}">
      <dgm:prSet/>
      <dgm:spPr/>
      <dgm:t>
        <a:bodyPr/>
        <a:lstStyle/>
        <a:p>
          <a:endParaRPr lang="de-DE"/>
        </a:p>
      </dgm:t>
    </dgm:pt>
    <dgm:pt modelId="{1245F3E2-D444-4893-A75D-78CD9268417E}">
      <dgm:prSet/>
      <dgm:spPr/>
      <dgm:t>
        <a:bodyPr/>
        <a:lstStyle/>
        <a:p>
          <a:r>
            <a:rPr lang="de-DE"/>
            <a:t>Teuer</a:t>
          </a:r>
          <a:endParaRPr lang="en-GB"/>
        </a:p>
      </dgm:t>
    </dgm:pt>
    <dgm:pt modelId="{5FD625F9-A825-425E-B218-690C628F5BB5}" type="parTrans" cxnId="{6A9CE817-ED39-4EED-9C4F-FA06A33613DC}">
      <dgm:prSet/>
      <dgm:spPr/>
      <dgm:t>
        <a:bodyPr/>
        <a:lstStyle/>
        <a:p>
          <a:endParaRPr lang="de-DE"/>
        </a:p>
      </dgm:t>
    </dgm:pt>
    <dgm:pt modelId="{AFC23186-DEEE-4467-8ACF-F31890EED8D4}" type="sibTrans" cxnId="{6A9CE817-ED39-4EED-9C4F-FA06A33613DC}">
      <dgm:prSet/>
      <dgm:spPr/>
      <dgm:t>
        <a:bodyPr/>
        <a:lstStyle/>
        <a:p>
          <a:endParaRPr lang="de-DE"/>
        </a:p>
      </dgm:t>
    </dgm:pt>
    <dgm:pt modelId="{ADC47E3F-30B8-49EA-BFD8-0E8E8887D8D0}">
      <dgm:prSet/>
      <dgm:spPr/>
      <dgm:t>
        <a:bodyPr/>
        <a:lstStyle/>
        <a:p>
          <a:r>
            <a:rPr lang="de-DE"/>
            <a:t>Der Allgemeinheit zugänglich</a:t>
          </a:r>
          <a:endParaRPr lang="en-GB"/>
        </a:p>
      </dgm:t>
    </dgm:pt>
    <dgm:pt modelId="{088AFCE4-F907-4B58-B543-8C151394AF44}" type="parTrans" cxnId="{00D89B32-1A15-408B-8C62-5C61BB68FE6B}">
      <dgm:prSet/>
      <dgm:spPr/>
      <dgm:t>
        <a:bodyPr/>
        <a:lstStyle/>
        <a:p>
          <a:endParaRPr lang="de-DE"/>
        </a:p>
      </dgm:t>
    </dgm:pt>
    <dgm:pt modelId="{D6FF20DC-8718-4A45-9A6F-3FDFD63D1300}" type="sibTrans" cxnId="{00D89B32-1A15-408B-8C62-5C61BB68FE6B}">
      <dgm:prSet/>
      <dgm:spPr/>
      <dgm:t>
        <a:bodyPr/>
        <a:lstStyle/>
        <a:p>
          <a:endParaRPr lang="de-DE"/>
        </a:p>
      </dgm:t>
    </dgm:pt>
    <dgm:pt modelId="{0DAB699F-C81B-4BD2-B3B0-9E3A950A36AA}">
      <dgm:prSet/>
      <dgm:spPr/>
      <dgm:t>
        <a:bodyPr/>
        <a:lstStyle/>
        <a:p>
          <a:r>
            <a:rPr lang="de-DE"/>
            <a:t>Relativ ausgereift</a:t>
          </a:r>
          <a:endParaRPr lang="en-GB"/>
        </a:p>
      </dgm:t>
    </dgm:pt>
    <dgm:pt modelId="{04F423F6-B651-4A93-9B4C-FCB66360260C}" type="parTrans" cxnId="{1D9F1D89-4AE0-4028-B709-009B510E700F}">
      <dgm:prSet/>
      <dgm:spPr/>
      <dgm:t>
        <a:bodyPr/>
        <a:lstStyle/>
        <a:p>
          <a:endParaRPr lang="de-DE"/>
        </a:p>
      </dgm:t>
    </dgm:pt>
    <dgm:pt modelId="{154DCBC7-E2EC-4226-8B92-B9A84E34C921}" type="sibTrans" cxnId="{1D9F1D89-4AE0-4028-B709-009B510E700F}">
      <dgm:prSet/>
      <dgm:spPr/>
      <dgm:t>
        <a:bodyPr/>
        <a:lstStyle/>
        <a:p>
          <a:endParaRPr lang="de-DE"/>
        </a:p>
      </dgm:t>
    </dgm:pt>
    <dgm:pt modelId="{53010693-1A18-43CB-9086-DD8C3AF089A1}">
      <dgm:prSet/>
      <dgm:spPr/>
      <dgm:t>
        <a:bodyPr/>
        <a:lstStyle/>
        <a:p>
          <a:r>
            <a:rPr lang="de-DE"/>
            <a:t>Tracking durch Sensoren</a:t>
          </a:r>
          <a:endParaRPr lang="en-GB"/>
        </a:p>
      </dgm:t>
    </dgm:pt>
    <dgm:pt modelId="{2A5A65B7-46CF-4029-9A24-7E69939FA565}" type="parTrans" cxnId="{965FC546-1398-40F1-B9BC-BD6237A284E3}">
      <dgm:prSet/>
      <dgm:spPr/>
      <dgm:t>
        <a:bodyPr/>
        <a:lstStyle/>
        <a:p>
          <a:endParaRPr lang="de-DE"/>
        </a:p>
      </dgm:t>
    </dgm:pt>
    <dgm:pt modelId="{FA6DA3F8-70BA-447C-A418-AAF6CD8075BB}" type="sibTrans" cxnId="{965FC546-1398-40F1-B9BC-BD6237A284E3}">
      <dgm:prSet/>
      <dgm:spPr/>
      <dgm:t>
        <a:bodyPr/>
        <a:lstStyle/>
        <a:p>
          <a:endParaRPr lang="de-DE"/>
        </a:p>
      </dgm:t>
    </dgm:pt>
    <dgm:pt modelId="{05E4B8ED-1A3E-4032-A1F9-CEDC9F85E119}">
      <dgm:prSet/>
      <dgm:spPr/>
      <dgm:t>
        <a:bodyPr/>
        <a:lstStyle/>
        <a:p>
          <a:r>
            <a:rPr lang="de-DE"/>
            <a:t>Interaktion durch Controller</a:t>
          </a:r>
          <a:endParaRPr lang="en-GB"/>
        </a:p>
      </dgm:t>
    </dgm:pt>
    <dgm:pt modelId="{13C36A3E-1D0B-4658-8481-F5C1D893AEAC}" type="parTrans" cxnId="{5B52A035-2596-42A7-A774-84E3DA2414CA}">
      <dgm:prSet/>
      <dgm:spPr/>
      <dgm:t>
        <a:bodyPr/>
        <a:lstStyle/>
        <a:p>
          <a:endParaRPr lang="de-DE"/>
        </a:p>
      </dgm:t>
    </dgm:pt>
    <dgm:pt modelId="{76BEDC4A-290C-489D-BB74-79C499224016}" type="sibTrans" cxnId="{5B52A035-2596-42A7-A774-84E3DA2414CA}">
      <dgm:prSet/>
      <dgm:spPr/>
      <dgm:t>
        <a:bodyPr/>
        <a:lstStyle/>
        <a:p>
          <a:endParaRPr lang="de-DE"/>
        </a:p>
      </dgm:t>
    </dgm:pt>
    <dgm:pt modelId="{8B02DDFE-E9D6-4D7D-A139-2EB90B88BE04}" type="pres">
      <dgm:prSet presAssocID="{79B59E14-5D3F-4633-BA31-77F2C5116F70}" presName="linearFlow" presStyleCnt="0">
        <dgm:presLayoutVars>
          <dgm:dir/>
          <dgm:animLvl val="lvl"/>
          <dgm:resizeHandles/>
        </dgm:presLayoutVars>
      </dgm:prSet>
      <dgm:spPr/>
    </dgm:pt>
    <dgm:pt modelId="{09450727-DC97-460F-9A40-92EC76E16BBF}" type="pres">
      <dgm:prSet presAssocID="{F6B5830E-B3CB-4C63-8850-0AB283DD9BD2}" presName="compositeNode" presStyleCnt="0">
        <dgm:presLayoutVars>
          <dgm:bulletEnabled val="1"/>
        </dgm:presLayoutVars>
      </dgm:prSet>
      <dgm:spPr/>
    </dgm:pt>
    <dgm:pt modelId="{1F833637-0227-4C6C-81DF-8904B527B33B}" type="pres">
      <dgm:prSet presAssocID="{F6B5830E-B3CB-4C63-8850-0AB283DD9BD2}" presName="imag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1F2C93D9-2E28-4D8D-8231-349C108C605A}" type="pres">
      <dgm:prSet presAssocID="{F6B5830E-B3CB-4C63-8850-0AB283DD9BD2}" presName="childNode" presStyleLbl="node1" presStyleIdx="0" presStyleCnt="2">
        <dgm:presLayoutVars>
          <dgm:bulletEnabled val="1"/>
        </dgm:presLayoutVars>
      </dgm:prSet>
      <dgm:spPr/>
    </dgm:pt>
    <dgm:pt modelId="{9E4BA99A-711D-423D-8513-D32C6B6B8A04}" type="pres">
      <dgm:prSet presAssocID="{F6B5830E-B3CB-4C63-8850-0AB283DD9BD2}" presName="parentNode" presStyleLbl="revTx" presStyleIdx="0" presStyleCnt="2" custAng="5400000" custLinFactX="200000" custLinFactNeighborX="224054" custLinFactNeighborY="-68355">
        <dgm:presLayoutVars>
          <dgm:chMax val="0"/>
          <dgm:bulletEnabled val="1"/>
        </dgm:presLayoutVars>
      </dgm:prSet>
      <dgm:spPr/>
    </dgm:pt>
    <dgm:pt modelId="{005DBB35-01C4-4616-9E75-D3D42C2E67EF}" type="pres">
      <dgm:prSet presAssocID="{CF3972CF-1D38-41B9-82A8-BDCFC9C87F6B}" presName="sibTrans" presStyleCnt="0"/>
      <dgm:spPr/>
    </dgm:pt>
    <dgm:pt modelId="{3B41399B-9F35-4D70-92B8-8ABACC88D938}" type="pres">
      <dgm:prSet presAssocID="{9D21F65E-CD43-4BCB-869F-9EC799174ACC}" presName="compositeNode" presStyleCnt="0">
        <dgm:presLayoutVars>
          <dgm:bulletEnabled val="1"/>
        </dgm:presLayoutVars>
      </dgm:prSet>
      <dgm:spPr/>
    </dgm:pt>
    <dgm:pt modelId="{AA23462F-D33D-4ADF-AC2E-E5BA8594B98C}" type="pres">
      <dgm:prSet presAssocID="{9D21F65E-CD43-4BCB-869F-9EC799174ACC}" presName="imag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5972CB0C-54BB-45B5-86C9-882D25319E4D}" type="pres">
      <dgm:prSet presAssocID="{9D21F65E-CD43-4BCB-869F-9EC799174ACC}" presName="childNode" presStyleLbl="node1" presStyleIdx="1" presStyleCnt="2">
        <dgm:presLayoutVars>
          <dgm:bulletEnabled val="1"/>
        </dgm:presLayoutVars>
      </dgm:prSet>
      <dgm:spPr/>
    </dgm:pt>
    <dgm:pt modelId="{B5E937A3-A1E6-4E01-87A6-3B82D02B1EA9}" type="pres">
      <dgm:prSet presAssocID="{9D21F65E-CD43-4BCB-869F-9EC799174ACC}" presName="parentNode" presStyleLbl="revTx" presStyleIdx="1" presStyleCnt="2" custAng="5400000" custLinFactX="191859" custLinFactNeighborX="200000" custLinFactNeighborY="-68355">
        <dgm:presLayoutVars>
          <dgm:chMax val="0"/>
          <dgm:bulletEnabled val="1"/>
        </dgm:presLayoutVars>
      </dgm:prSet>
      <dgm:spPr/>
    </dgm:pt>
  </dgm:ptLst>
  <dgm:cxnLst>
    <dgm:cxn modelId="{A4C26316-FC1D-4EC4-8715-214A7FE19CC5}" srcId="{F6B5830E-B3CB-4C63-8850-0AB283DD9BD2}" destId="{48C16769-0D6D-482A-B908-B73F05000AF7}" srcOrd="2" destOrd="0" parTransId="{EE7F39A8-3FE9-42CB-ACAE-094C3E3B3E7C}" sibTransId="{CE470B47-869C-420A-9A85-070368B4C560}"/>
    <dgm:cxn modelId="{F1D8AF17-7EAF-4302-A89B-36F83982DA60}" srcId="{79B59E14-5D3F-4633-BA31-77F2C5116F70}" destId="{9D21F65E-CD43-4BCB-869F-9EC799174ACC}" srcOrd="1" destOrd="0" parTransId="{26AE7052-F17D-4448-B909-130479682495}" sibTransId="{6F69E525-D6C1-4B01-A896-424BD525E8DB}"/>
    <dgm:cxn modelId="{6A9CE817-ED39-4EED-9C4F-FA06A33613DC}" srcId="{9D21F65E-CD43-4BCB-869F-9EC799174ACC}" destId="{1245F3E2-D444-4893-A75D-78CD9268417E}" srcOrd="0" destOrd="0" parTransId="{5FD625F9-A825-425E-B218-690C628F5BB5}" sibTransId="{AFC23186-DEEE-4467-8ACF-F31890EED8D4}"/>
    <dgm:cxn modelId="{BDFFA71A-D8DB-4C55-A4FD-EC6D6633F5E7}" srcId="{F6B5830E-B3CB-4C63-8850-0AB283DD9BD2}" destId="{9713653A-1AB7-43D8-97C3-63739D110D1C}" srcOrd="1" destOrd="0" parTransId="{5A4754C7-4969-4E10-B87F-DF58BF324F6C}" sibTransId="{3FB2ED86-D3BE-427A-A5A9-907345684DF5}"/>
    <dgm:cxn modelId="{00D89B32-1A15-408B-8C62-5C61BB68FE6B}" srcId="{9D21F65E-CD43-4BCB-869F-9EC799174ACC}" destId="{ADC47E3F-30B8-49EA-BFD8-0E8E8887D8D0}" srcOrd="1" destOrd="0" parTransId="{088AFCE4-F907-4B58-B543-8C151394AF44}" sibTransId="{D6FF20DC-8718-4A45-9A6F-3FDFD63D1300}"/>
    <dgm:cxn modelId="{75B56233-73DD-4AA8-A142-98A7AB706AFF}" srcId="{F6B5830E-B3CB-4C63-8850-0AB283DD9BD2}" destId="{E8DEF7D8-7E12-405E-A668-1B445274B21F}" srcOrd="0" destOrd="0" parTransId="{A8D1B70C-C219-4B03-8DF8-56BAD32C809E}" sibTransId="{D3B5DC60-49F0-4A0E-8EE5-79419A83D1E6}"/>
    <dgm:cxn modelId="{5B52A035-2596-42A7-A774-84E3DA2414CA}" srcId="{9D21F65E-CD43-4BCB-869F-9EC799174ACC}" destId="{05E4B8ED-1A3E-4032-A1F9-CEDC9F85E119}" srcOrd="4" destOrd="0" parTransId="{13C36A3E-1D0B-4658-8481-F5C1D893AEAC}" sibTransId="{76BEDC4A-290C-489D-BB74-79C499224016}"/>
    <dgm:cxn modelId="{76DB4A36-88EF-4C37-B155-1B86B9627816}" type="presOf" srcId="{F6B5830E-B3CB-4C63-8850-0AB283DD9BD2}" destId="{9E4BA99A-711D-423D-8513-D32C6B6B8A04}" srcOrd="0" destOrd="0" presId="urn:microsoft.com/office/officeart/2005/8/layout/hList2"/>
    <dgm:cxn modelId="{965FC546-1398-40F1-B9BC-BD6237A284E3}" srcId="{9D21F65E-CD43-4BCB-869F-9EC799174ACC}" destId="{53010693-1A18-43CB-9086-DD8C3AF089A1}" srcOrd="3" destOrd="0" parTransId="{2A5A65B7-46CF-4029-9A24-7E69939FA565}" sibTransId="{FA6DA3F8-70BA-447C-A418-AAF6CD8075BB}"/>
    <dgm:cxn modelId="{5B4D004A-12BF-48A8-A2D6-AF6E0BCDCC9D}" type="presOf" srcId="{48C16769-0D6D-482A-B908-B73F05000AF7}" destId="{1F2C93D9-2E28-4D8D-8231-349C108C605A}" srcOrd="0" destOrd="2" presId="urn:microsoft.com/office/officeart/2005/8/layout/hList2"/>
    <dgm:cxn modelId="{1C0CFD53-7C4F-4CAB-8907-F608A96266C4}" type="presOf" srcId="{05E4B8ED-1A3E-4032-A1F9-CEDC9F85E119}" destId="{5972CB0C-54BB-45B5-86C9-882D25319E4D}" srcOrd="0" destOrd="4" presId="urn:microsoft.com/office/officeart/2005/8/layout/hList2"/>
    <dgm:cxn modelId="{E5214987-055F-423F-B49F-30E999D88375}" type="presOf" srcId="{D7D64779-CED9-4668-8F3D-BBF59B8491BC}" destId="{1F2C93D9-2E28-4D8D-8231-349C108C605A}" srcOrd="0" destOrd="3" presId="urn:microsoft.com/office/officeart/2005/8/layout/hList2"/>
    <dgm:cxn modelId="{1D9F1D89-4AE0-4028-B709-009B510E700F}" srcId="{9D21F65E-CD43-4BCB-869F-9EC799174ACC}" destId="{0DAB699F-C81B-4BD2-B3B0-9E3A950A36AA}" srcOrd="2" destOrd="0" parTransId="{04F423F6-B651-4A93-9B4C-FCB66360260C}" sibTransId="{154DCBC7-E2EC-4226-8B92-B9A84E34C921}"/>
    <dgm:cxn modelId="{7009508B-D0BD-4475-8BDB-408AFF383FA2}" type="presOf" srcId="{1245F3E2-D444-4893-A75D-78CD9268417E}" destId="{5972CB0C-54BB-45B5-86C9-882D25319E4D}" srcOrd="0" destOrd="0" presId="urn:microsoft.com/office/officeart/2005/8/layout/hList2"/>
    <dgm:cxn modelId="{5CB5DBA2-A341-4B42-8B79-6F00F9332FB3}" type="presOf" srcId="{4500C70D-8724-4800-A062-6C56091F34D2}" destId="{1F2C93D9-2E28-4D8D-8231-349C108C605A}" srcOrd="0" destOrd="4" presId="urn:microsoft.com/office/officeart/2005/8/layout/hList2"/>
    <dgm:cxn modelId="{94B8D4A5-655F-466D-BC8D-92A444F95531}" type="presOf" srcId="{E8DEF7D8-7E12-405E-A668-1B445274B21F}" destId="{1F2C93D9-2E28-4D8D-8231-349C108C605A}" srcOrd="0" destOrd="0" presId="urn:microsoft.com/office/officeart/2005/8/layout/hList2"/>
    <dgm:cxn modelId="{2C4076B6-22F1-4DD3-B3AB-0A18396DC7EE}" type="presOf" srcId="{ADC47E3F-30B8-49EA-BFD8-0E8E8887D8D0}" destId="{5972CB0C-54BB-45B5-86C9-882D25319E4D}" srcOrd="0" destOrd="1" presId="urn:microsoft.com/office/officeart/2005/8/layout/hList2"/>
    <dgm:cxn modelId="{911C5EBA-E1A6-4FF4-829D-CAA2240E515B}" type="presOf" srcId="{79B59E14-5D3F-4633-BA31-77F2C5116F70}" destId="{8B02DDFE-E9D6-4D7D-A139-2EB90B88BE04}" srcOrd="0" destOrd="0" presId="urn:microsoft.com/office/officeart/2005/8/layout/hList2"/>
    <dgm:cxn modelId="{4960F3C4-96DE-45EB-A331-79E649B25BA1}" srcId="{F6B5830E-B3CB-4C63-8850-0AB283DD9BD2}" destId="{D7D64779-CED9-4668-8F3D-BBF59B8491BC}" srcOrd="3" destOrd="0" parTransId="{CB2CE18B-31DA-46EF-866C-A90B0C9186BE}" sibTransId="{408F6683-4A7B-47DB-88D5-AF86D830B31C}"/>
    <dgm:cxn modelId="{971816D5-E8C5-4E8D-A79C-2673664F17A6}" type="presOf" srcId="{53010693-1A18-43CB-9086-DD8C3AF089A1}" destId="{5972CB0C-54BB-45B5-86C9-882D25319E4D}" srcOrd="0" destOrd="3" presId="urn:microsoft.com/office/officeart/2005/8/layout/hList2"/>
    <dgm:cxn modelId="{DBF43AE5-1EE8-4D6E-9DCF-4F411B7B6315}" srcId="{79B59E14-5D3F-4633-BA31-77F2C5116F70}" destId="{F6B5830E-B3CB-4C63-8850-0AB283DD9BD2}" srcOrd="0" destOrd="0" parTransId="{D5BDFA80-DB83-4FE0-BE24-862D1E7140E6}" sibTransId="{CF3972CF-1D38-41B9-82A8-BDCFC9C87F6B}"/>
    <dgm:cxn modelId="{AB0851EA-A4C2-489F-B3F2-2A86FCA622EE}" type="presOf" srcId="{9713653A-1AB7-43D8-97C3-63739D110D1C}" destId="{1F2C93D9-2E28-4D8D-8231-349C108C605A}" srcOrd="0" destOrd="1" presId="urn:microsoft.com/office/officeart/2005/8/layout/hList2"/>
    <dgm:cxn modelId="{50806CEC-0268-4F42-9207-9FAF614395AB}" srcId="{F6B5830E-B3CB-4C63-8850-0AB283DD9BD2}" destId="{4500C70D-8724-4800-A062-6C56091F34D2}" srcOrd="4" destOrd="0" parTransId="{35B27D23-D2D4-4947-9182-97168C82D407}" sibTransId="{9317E1C4-C9B6-4D3C-9091-CC09FDB71735}"/>
    <dgm:cxn modelId="{B3FA95F2-A704-4E92-AF47-6A2F20141AF8}" type="presOf" srcId="{0DAB699F-C81B-4BD2-B3B0-9E3A950A36AA}" destId="{5972CB0C-54BB-45B5-86C9-882D25319E4D}" srcOrd="0" destOrd="2" presId="urn:microsoft.com/office/officeart/2005/8/layout/hList2"/>
    <dgm:cxn modelId="{EF5645FF-5B6F-441A-BA00-361EE5B1DD79}" type="presOf" srcId="{9D21F65E-CD43-4BCB-869F-9EC799174ACC}" destId="{B5E937A3-A1E6-4E01-87A6-3B82D02B1EA9}" srcOrd="0" destOrd="0" presId="urn:microsoft.com/office/officeart/2005/8/layout/hList2"/>
    <dgm:cxn modelId="{A2337A67-E9F5-4003-BF72-813740832D7F}" type="presParOf" srcId="{8B02DDFE-E9D6-4D7D-A139-2EB90B88BE04}" destId="{09450727-DC97-460F-9A40-92EC76E16BBF}" srcOrd="0" destOrd="0" presId="urn:microsoft.com/office/officeart/2005/8/layout/hList2"/>
    <dgm:cxn modelId="{362E57D0-C6BC-43B2-B14E-0EEFDF664D17}" type="presParOf" srcId="{09450727-DC97-460F-9A40-92EC76E16BBF}" destId="{1F833637-0227-4C6C-81DF-8904B527B33B}" srcOrd="0" destOrd="0" presId="urn:microsoft.com/office/officeart/2005/8/layout/hList2"/>
    <dgm:cxn modelId="{63B768D2-BFE6-4436-9778-FEB675123D6E}" type="presParOf" srcId="{09450727-DC97-460F-9A40-92EC76E16BBF}" destId="{1F2C93D9-2E28-4D8D-8231-349C108C605A}" srcOrd="1" destOrd="0" presId="urn:microsoft.com/office/officeart/2005/8/layout/hList2"/>
    <dgm:cxn modelId="{3994F322-E7BA-425A-98AA-4DE826A13039}" type="presParOf" srcId="{09450727-DC97-460F-9A40-92EC76E16BBF}" destId="{9E4BA99A-711D-423D-8513-D32C6B6B8A04}" srcOrd="2" destOrd="0" presId="urn:microsoft.com/office/officeart/2005/8/layout/hList2"/>
    <dgm:cxn modelId="{11CC4010-FEE9-4244-A88B-AE729D4EC3E2}" type="presParOf" srcId="{8B02DDFE-E9D6-4D7D-A139-2EB90B88BE04}" destId="{005DBB35-01C4-4616-9E75-D3D42C2E67EF}" srcOrd="1" destOrd="0" presId="urn:microsoft.com/office/officeart/2005/8/layout/hList2"/>
    <dgm:cxn modelId="{EDA118AF-CF51-4041-A995-CB4AC9F00195}" type="presParOf" srcId="{8B02DDFE-E9D6-4D7D-A139-2EB90B88BE04}" destId="{3B41399B-9F35-4D70-92B8-8ABACC88D938}" srcOrd="2" destOrd="0" presId="urn:microsoft.com/office/officeart/2005/8/layout/hList2"/>
    <dgm:cxn modelId="{C622943F-538F-45D6-845F-CA35B94486C1}" type="presParOf" srcId="{3B41399B-9F35-4D70-92B8-8ABACC88D938}" destId="{AA23462F-D33D-4ADF-AC2E-E5BA8594B98C}" srcOrd="0" destOrd="0" presId="urn:microsoft.com/office/officeart/2005/8/layout/hList2"/>
    <dgm:cxn modelId="{736036B5-9A45-4E98-92CE-A3185B361FA7}" type="presParOf" srcId="{3B41399B-9F35-4D70-92B8-8ABACC88D938}" destId="{5972CB0C-54BB-45B5-86C9-882D25319E4D}" srcOrd="1" destOrd="0" presId="urn:microsoft.com/office/officeart/2005/8/layout/hList2"/>
    <dgm:cxn modelId="{3E4AF35A-9858-4D85-AB23-EFAFCD6A18FE}" type="presParOf" srcId="{3B41399B-9F35-4D70-92B8-8ABACC88D938}" destId="{B5E937A3-A1E6-4E01-87A6-3B82D02B1EA9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CC630F-8B0C-4BDB-ACA0-0D1F60B79BBA}" type="doc">
      <dgm:prSet loTypeId="urn:microsoft.com/office/officeart/2005/8/layout/hLis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8F42A32-7373-46A5-B849-50A638AAD258}">
      <dgm:prSet/>
      <dgm:spPr/>
      <dgm:t>
        <a:bodyPr/>
        <a:lstStyle/>
        <a:p>
          <a:r>
            <a:rPr lang="de-DE" dirty="0"/>
            <a:t>HTC Vive</a:t>
          </a:r>
          <a:endParaRPr lang="en-GB" dirty="0"/>
        </a:p>
      </dgm:t>
    </dgm:pt>
    <dgm:pt modelId="{022CD6F5-FD0B-4296-A3DF-7E45A866DB46}" type="parTrans" cxnId="{842292F3-6AF7-4BF2-9D34-F07B449E29DF}">
      <dgm:prSet/>
      <dgm:spPr/>
      <dgm:t>
        <a:bodyPr/>
        <a:lstStyle/>
        <a:p>
          <a:endParaRPr lang="de-DE"/>
        </a:p>
      </dgm:t>
    </dgm:pt>
    <dgm:pt modelId="{7BE5AFCB-5F7C-4AC3-8268-532F15CC093F}" type="sibTrans" cxnId="{842292F3-6AF7-4BF2-9D34-F07B449E29DF}">
      <dgm:prSet/>
      <dgm:spPr/>
      <dgm:t>
        <a:bodyPr/>
        <a:lstStyle/>
        <a:p>
          <a:endParaRPr lang="de-DE"/>
        </a:p>
      </dgm:t>
    </dgm:pt>
    <dgm:pt modelId="{7170F7A0-9556-45E7-8362-899A2DF22512}">
      <dgm:prSet/>
      <dgm:spPr/>
      <dgm:t>
        <a:bodyPr/>
        <a:lstStyle/>
        <a:p>
          <a:r>
            <a:rPr lang="de-DE"/>
            <a:t>Sensoren für Raumerfassung inkludiert</a:t>
          </a:r>
          <a:endParaRPr lang="en-GB"/>
        </a:p>
      </dgm:t>
    </dgm:pt>
    <dgm:pt modelId="{271FE47C-7E4B-471C-BA75-630FA029D8C7}" type="parTrans" cxnId="{D8B72993-9C21-4791-9A76-8884ECB57BA5}">
      <dgm:prSet/>
      <dgm:spPr/>
      <dgm:t>
        <a:bodyPr/>
        <a:lstStyle/>
        <a:p>
          <a:endParaRPr lang="de-DE"/>
        </a:p>
      </dgm:t>
    </dgm:pt>
    <dgm:pt modelId="{3A056CEA-0801-4A10-9574-83203EEDB3A4}" type="sibTrans" cxnId="{D8B72993-9C21-4791-9A76-8884ECB57BA5}">
      <dgm:prSet/>
      <dgm:spPr/>
      <dgm:t>
        <a:bodyPr/>
        <a:lstStyle/>
        <a:p>
          <a:endParaRPr lang="de-DE"/>
        </a:p>
      </dgm:t>
    </dgm:pt>
    <dgm:pt modelId="{5B6F7621-2104-40FE-94B7-C91B69EC446B}">
      <dgm:prSet/>
      <dgm:spPr/>
      <dgm:t>
        <a:bodyPr/>
        <a:lstStyle/>
        <a:p>
          <a:r>
            <a:rPr lang="de-DE"/>
            <a:t>Conroller inkludiert</a:t>
          </a:r>
          <a:endParaRPr lang="en-GB"/>
        </a:p>
      </dgm:t>
    </dgm:pt>
    <dgm:pt modelId="{8C9F0072-FF19-4D37-91F4-582A70E12420}" type="parTrans" cxnId="{973E7045-1D10-4C84-962A-8D29E1093E8F}">
      <dgm:prSet/>
      <dgm:spPr/>
      <dgm:t>
        <a:bodyPr/>
        <a:lstStyle/>
        <a:p>
          <a:endParaRPr lang="de-DE"/>
        </a:p>
      </dgm:t>
    </dgm:pt>
    <dgm:pt modelId="{75B82753-9B14-4B8A-AB16-763A04A0E769}" type="sibTrans" cxnId="{973E7045-1D10-4C84-962A-8D29E1093E8F}">
      <dgm:prSet/>
      <dgm:spPr/>
      <dgm:t>
        <a:bodyPr/>
        <a:lstStyle/>
        <a:p>
          <a:endParaRPr lang="de-DE"/>
        </a:p>
      </dgm:t>
    </dgm:pt>
    <dgm:pt modelId="{FDD1B706-6557-4D3F-A446-07A52A154D52}">
      <dgm:prSet/>
      <dgm:spPr/>
      <dgm:t>
        <a:bodyPr/>
        <a:lstStyle/>
        <a:p>
          <a:r>
            <a:rPr lang="de-DE"/>
            <a:t>Mit Controller und Sensoren günstiger</a:t>
          </a:r>
          <a:endParaRPr lang="en-GB"/>
        </a:p>
      </dgm:t>
    </dgm:pt>
    <dgm:pt modelId="{C6993B28-0BD4-4EE3-8FDB-9424087F6DBD}" type="parTrans" cxnId="{4449CE7C-13CD-4FE2-B80A-7A37AB4986A1}">
      <dgm:prSet/>
      <dgm:spPr/>
      <dgm:t>
        <a:bodyPr/>
        <a:lstStyle/>
        <a:p>
          <a:endParaRPr lang="de-DE"/>
        </a:p>
      </dgm:t>
    </dgm:pt>
    <dgm:pt modelId="{75FBB77E-E035-40C9-8B03-35A129713B39}" type="sibTrans" cxnId="{4449CE7C-13CD-4FE2-B80A-7A37AB4986A1}">
      <dgm:prSet/>
      <dgm:spPr/>
      <dgm:t>
        <a:bodyPr/>
        <a:lstStyle/>
        <a:p>
          <a:endParaRPr lang="de-DE"/>
        </a:p>
      </dgm:t>
    </dgm:pt>
    <dgm:pt modelId="{C1304189-10C2-4A08-B08A-73FD614B6269}">
      <dgm:prSet/>
      <dgm:spPr/>
      <dgm:t>
        <a:bodyPr/>
        <a:lstStyle/>
        <a:p>
          <a:r>
            <a:rPr lang="de-DE"/>
            <a:t>Tracking über Brille</a:t>
          </a:r>
          <a:endParaRPr lang="en-GB"/>
        </a:p>
      </dgm:t>
    </dgm:pt>
    <dgm:pt modelId="{CB2369AB-0CAC-4740-88A9-312459E87ED7}" type="parTrans" cxnId="{294AECE0-BDB0-4410-ACEF-4717795D37D9}">
      <dgm:prSet/>
      <dgm:spPr/>
      <dgm:t>
        <a:bodyPr/>
        <a:lstStyle/>
        <a:p>
          <a:endParaRPr lang="de-DE"/>
        </a:p>
      </dgm:t>
    </dgm:pt>
    <dgm:pt modelId="{60133B27-FE58-43C4-8C8F-E1EFB4D805C9}" type="sibTrans" cxnId="{294AECE0-BDB0-4410-ACEF-4717795D37D9}">
      <dgm:prSet/>
      <dgm:spPr/>
      <dgm:t>
        <a:bodyPr/>
        <a:lstStyle/>
        <a:p>
          <a:endParaRPr lang="de-DE"/>
        </a:p>
      </dgm:t>
    </dgm:pt>
    <dgm:pt modelId="{97A732CD-005A-407D-A436-14E797E4F69E}">
      <dgm:prSet/>
      <dgm:spPr/>
      <dgm:t>
        <a:bodyPr/>
        <a:lstStyle/>
        <a:p>
          <a:r>
            <a:rPr lang="de-DE" dirty="0"/>
            <a:t>Oculus Rift</a:t>
          </a:r>
          <a:endParaRPr lang="en-GB" dirty="0"/>
        </a:p>
      </dgm:t>
    </dgm:pt>
    <dgm:pt modelId="{1D1A7909-B04C-415A-A639-35FF90EE9CE4}" type="parTrans" cxnId="{5B5615B3-DC6B-4709-B96E-E54F9F20304E}">
      <dgm:prSet/>
      <dgm:spPr/>
      <dgm:t>
        <a:bodyPr/>
        <a:lstStyle/>
        <a:p>
          <a:endParaRPr lang="de-DE"/>
        </a:p>
      </dgm:t>
    </dgm:pt>
    <dgm:pt modelId="{D0C65A14-10F7-4D5F-B35C-5493AF8FBD60}" type="sibTrans" cxnId="{5B5615B3-DC6B-4709-B96E-E54F9F20304E}">
      <dgm:prSet/>
      <dgm:spPr/>
      <dgm:t>
        <a:bodyPr/>
        <a:lstStyle/>
        <a:p>
          <a:endParaRPr lang="de-DE"/>
        </a:p>
      </dgm:t>
    </dgm:pt>
    <dgm:pt modelId="{7AB41A0C-A57F-4253-AB15-606468FE09F7}">
      <dgm:prSet/>
      <dgm:spPr/>
      <dgm:t>
        <a:bodyPr/>
        <a:lstStyle/>
        <a:p>
          <a:r>
            <a:rPr lang="de-DE"/>
            <a:t>Sensoren für Raumerfassung zusätzlich bestellbar</a:t>
          </a:r>
          <a:endParaRPr lang="en-GB"/>
        </a:p>
      </dgm:t>
    </dgm:pt>
    <dgm:pt modelId="{34439F12-ABFC-4B2D-8DC7-BED3E2182811}" type="parTrans" cxnId="{1C8EF8A1-52BD-4BB4-BC82-62C46B552A23}">
      <dgm:prSet/>
      <dgm:spPr/>
      <dgm:t>
        <a:bodyPr/>
        <a:lstStyle/>
        <a:p>
          <a:endParaRPr lang="de-DE"/>
        </a:p>
      </dgm:t>
    </dgm:pt>
    <dgm:pt modelId="{FCE56451-86D9-4330-BDAF-155954CF2AA1}" type="sibTrans" cxnId="{1C8EF8A1-52BD-4BB4-BC82-62C46B552A23}">
      <dgm:prSet/>
      <dgm:spPr/>
      <dgm:t>
        <a:bodyPr/>
        <a:lstStyle/>
        <a:p>
          <a:endParaRPr lang="de-DE"/>
        </a:p>
      </dgm:t>
    </dgm:pt>
    <dgm:pt modelId="{912AA865-9A85-4E93-A4E2-291D60AEE5F3}">
      <dgm:prSet/>
      <dgm:spPr/>
      <dgm:t>
        <a:bodyPr/>
        <a:lstStyle/>
        <a:p>
          <a:r>
            <a:rPr lang="de-DE"/>
            <a:t>Controller zusätzlich bestellbar</a:t>
          </a:r>
          <a:endParaRPr lang="en-GB"/>
        </a:p>
      </dgm:t>
    </dgm:pt>
    <dgm:pt modelId="{4D6E7FE9-D801-42EE-A600-4D1F80465FEA}" type="parTrans" cxnId="{A88A7FAC-4058-426E-B2EB-5EA904A0B8BD}">
      <dgm:prSet/>
      <dgm:spPr/>
      <dgm:t>
        <a:bodyPr/>
        <a:lstStyle/>
        <a:p>
          <a:endParaRPr lang="de-DE"/>
        </a:p>
      </dgm:t>
    </dgm:pt>
    <dgm:pt modelId="{E124460A-D1C5-4F24-92BF-A4C6B21DB9E7}" type="sibTrans" cxnId="{A88A7FAC-4058-426E-B2EB-5EA904A0B8BD}">
      <dgm:prSet/>
      <dgm:spPr/>
      <dgm:t>
        <a:bodyPr/>
        <a:lstStyle/>
        <a:p>
          <a:endParaRPr lang="de-DE"/>
        </a:p>
      </dgm:t>
    </dgm:pt>
    <dgm:pt modelId="{6852AAFD-A4B7-4D55-8288-CE7C8B1380DD}">
      <dgm:prSet/>
      <dgm:spPr/>
      <dgm:t>
        <a:bodyPr/>
        <a:lstStyle/>
        <a:p>
          <a:r>
            <a:rPr lang="de-DE"/>
            <a:t>Grundversion günstiger</a:t>
          </a:r>
          <a:endParaRPr lang="en-GB"/>
        </a:p>
      </dgm:t>
    </dgm:pt>
    <dgm:pt modelId="{28671C26-CFCE-41A4-9178-2467ADD671F2}" type="parTrans" cxnId="{F4B92E87-7E30-4750-A7A3-5610987A47F1}">
      <dgm:prSet/>
      <dgm:spPr/>
      <dgm:t>
        <a:bodyPr/>
        <a:lstStyle/>
        <a:p>
          <a:endParaRPr lang="de-DE"/>
        </a:p>
      </dgm:t>
    </dgm:pt>
    <dgm:pt modelId="{A4FB3CB4-891C-4F4D-8C72-363CF47D080C}" type="sibTrans" cxnId="{F4B92E87-7E30-4750-A7A3-5610987A47F1}">
      <dgm:prSet/>
      <dgm:spPr/>
      <dgm:t>
        <a:bodyPr/>
        <a:lstStyle/>
        <a:p>
          <a:endParaRPr lang="de-DE"/>
        </a:p>
      </dgm:t>
    </dgm:pt>
    <dgm:pt modelId="{CE459D94-A9EF-46F8-8860-ADABEFB49D67}">
      <dgm:prSet/>
      <dgm:spPr/>
      <dgm:t>
        <a:bodyPr/>
        <a:lstStyle/>
        <a:p>
          <a:r>
            <a:rPr lang="de-DE"/>
            <a:t>Tracking über Sensoren (außerhalb der Brille)</a:t>
          </a:r>
          <a:endParaRPr lang="en-GB"/>
        </a:p>
      </dgm:t>
    </dgm:pt>
    <dgm:pt modelId="{1D1D257B-1CAB-44A0-9B1A-124B9ED4A26A}" type="parTrans" cxnId="{4C787A4C-A524-4C9A-9C44-D46AED8F43A4}">
      <dgm:prSet/>
      <dgm:spPr/>
      <dgm:t>
        <a:bodyPr/>
        <a:lstStyle/>
        <a:p>
          <a:endParaRPr lang="de-DE"/>
        </a:p>
      </dgm:t>
    </dgm:pt>
    <dgm:pt modelId="{C0B7802B-C92D-4C0C-A340-7355AD083701}" type="sibTrans" cxnId="{4C787A4C-A524-4C9A-9C44-D46AED8F43A4}">
      <dgm:prSet/>
      <dgm:spPr/>
      <dgm:t>
        <a:bodyPr/>
        <a:lstStyle/>
        <a:p>
          <a:endParaRPr lang="de-DE"/>
        </a:p>
      </dgm:t>
    </dgm:pt>
    <dgm:pt modelId="{66FB6F77-7A3E-473A-80DF-A094630C1D42}" type="pres">
      <dgm:prSet presAssocID="{95CC630F-8B0C-4BDB-ACA0-0D1F60B79BBA}" presName="linearFlow" presStyleCnt="0">
        <dgm:presLayoutVars>
          <dgm:dir/>
          <dgm:animLvl val="lvl"/>
          <dgm:resizeHandles/>
        </dgm:presLayoutVars>
      </dgm:prSet>
      <dgm:spPr/>
    </dgm:pt>
    <dgm:pt modelId="{3A532E32-15AD-4874-AE85-28255F095C98}" type="pres">
      <dgm:prSet presAssocID="{68F42A32-7373-46A5-B849-50A638AAD258}" presName="compositeNode" presStyleCnt="0">
        <dgm:presLayoutVars>
          <dgm:bulletEnabled val="1"/>
        </dgm:presLayoutVars>
      </dgm:prSet>
      <dgm:spPr/>
    </dgm:pt>
    <dgm:pt modelId="{37512CF0-B6E6-4DD9-9347-247A4EAB0EE8}" type="pres">
      <dgm:prSet presAssocID="{68F42A32-7373-46A5-B849-50A638AAD258}" presName="imag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A4E12452-1059-404A-BB98-49162C121D79}" type="pres">
      <dgm:prSet presAssocID="{68F42A32-7373-46A5-B849-50A638AAD258}" presName="childNode" presStyleLbl="node1" presStyleIdx="0" presStyleCnt="2">
        <dgm:presLayoutVars>
          <dgm:bulletEnabled val="1"/>
        </dgm:presLayoutVars>
      </dgm:prSet>
      <dgm:spPr/>
    </dgm:pt>
    <dgm:pt modelId="{BF16698C-8F07-45C6-AA5A-A7F4A03A4B3E}" type="pres">
      <dgm:prSet presAssocID="{68F42A32-7373-46A5-B849-50A638AAD258}" presName="parentNode" presStyleLbl="revTx" presStyleIdx="0" presStyleCnt="2" custAng="5400000" custLinFactX="200000" custLinFactNeighborX="224054" custLinFactNeighborY="-68355">
        <dgm:presLayoutVars>
          <dgm:chMax val="0"/>
          <dgm:bulletEnabled val="1"/>
        </dgm:presLayoutVars>
      </dgm:prSet>
      <dgm:spPr/>
    </dgm:pt>
    <dgm:pt modelId="{2A54027C-F8B8-472B-9561-2BDF91F41853}" type="pres">
      <dgm:prSet presAssocID="{7BE5AFCB-5F7C-4AC3-8268-532F15CC093F}" presName="sibTrans" presStyleCnt="0"/>
      <dgm:spPr/>
    </dgm:pt>
    <dgm:pt modelId="{70D8BB2C-76F1-4BEA-8B46-4DAB446D50E8}" type="pres">
      <dgm:prSet presAssocID="{97A732CD-005A-407D-A436-14E797E4F69E}" presName="compositeNode" presStyleCnt="0">
        <dgm:presLayoutVars>
          <dgm:bulletEnabled val="1"/>
        </dgm:presLayoutVars>
      </dgm:prSet>
      <dgm:spPr/>
    </dgm:pt>
    <dgm:pt modelId="{3E669187-9C43-4CC1-B046-DD83FB9163BC}" type="pres">
      <dgm:prSet presAssocID="{97A732CD-005A-407D-A436-14E797E4F69E}" presName="imag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3CCF778-A7A5-4CF4-8F66-45E94CA96395}" type="pres">
      <dgm:prSet presAssocID="{97A732CD-005A-407D-A436-14E797E4F69E}" presName="childNode" presStyleLbl="node1" presStyleIdx="1" presStyleCnt="2">
        <dgm:presLayoutVars>
          <dgm:bulletEnabled val="1"/>
        </dgm:presLayoutVars>
      </dgm:prSet>
      <dgm:spPr/>
    </dgm:pt>
    <dgm:pt modelId="{5293637C-383B-4F08-8B6A-7AD77A6BA7A8}" type="pres">
      <dgm:prSet presAssocID="{97A732CD-005A-407D-A436-14E797E4F69E}" presName="parentNode" presStyleLbl="revTx" presStyleIdx="1" presStyleCnt="2" custAng="5400000" custLinFactX="191457" custLinFactNeighborX="200000" custLinFactNeighborY="-68355">
        <dgm:presLayoutVars>
          <dgm:chMax val="0"/>
          <dgm:bulletEnabled val="1"/>
        </dgm:presLayoutVars>
      </dgm:prSet>
      <dgm:spPr/>
    </dgm:pt>
  </dgm:ptLst>
  <dgm:cxnLst>
    <dgm:cxn modelId="{39EE2518-1C27-4D51-9E8B-401C49812D07}" type="presOf" srcId="{C1304189-10C2-4A08-B08A-73FD614B6269}" destId="{A4E12452-1059-404A-BB98-49162C121D79}" srcOrd="0" destOrd="3" presId="urn:microsoft.com/office/officeart/2005/8/layout/hList2"/>
    <dgm:cxn modelId="{973E7045-1D10-4C84-962A-8D29E1093E8F}" srcId="{68F42A32-7373-46A5-B849-50A638AAD258}" destId="{5B6F7621-2104-40FE-94B7-C91B69EC446B}" srcOrd="1" destOrd="0" parTransId="{8C9F0072-FF19-4D37-91F4-582A70E12420}" sibTransId="{75B82753-9B14-4B8A-AB16-763A04A0E769}"/>
    <dgm:cxn modelId="{C99A1548-5CB0-48C1-A742-FA3A5746C170}" type="presOf" srcId="{CE459D94-A9EF-46F8-8860-ADABEFB49D67}" destId="{A3CCF778-A7A5-4CF4-8F66-45E94CA96395}" srcOrd="0" destOrd="3" presId="urn:microsoft.com/office/officeart/2005/8/layout/hList2"/>
    <dgm:cxn modelId="{4C787A4C-A524-4C9A-9C44-D46AED8F43A4}" srcId="{97A732CD-005A-407D-A436-14E797E4F69E}" destId="{CE459D94-A9EF-46F8-8860-ADABEFB49D67}" srcOrd="3" destOrd="0" parTransId="{1D1D257B-1CAB-44A0-9B1A-124B9ED4A26A}" sibTransId="{C0B7802B-C92D-4C0C-A340-7355AD083701}"/>
    <dgm:cxn modelId="{733E1151-2B54-43D8-A7D3-F3B4FD140117}" type="presOf" srcId="{5B6F7621-2104-40FE-94B7-C91B69EC446B}" destId="{A4E12452-1059-404A-BB98-49162C121D79}" srcOrd="0" destOrd="1" presId="urn:microsoft.com/office/officeart/2005/8/layout/hList2"/>
    <dgm:cxn modelId="{A2A84C74-4676-432F-9C0B-DEC2B3BFB614}" type="presOf" srcId="{68F42A32-7373-46A5-B849-50A638AAD258}" destId="{BF16698C-8F07-45C6-AA5A-A7F4A03A4B3E}" srcOrd="0" destOrd="0" presId="urn:microsoft.com/office/officeart/2005/8/layout/hList2"/>
    <dgm:cxn modelId="{4449CE7C-13CD-4FE2-B80A-7A37AB4986A1}" srcId="{68F42A32-7373-46A5-B849-50A638AAD258}" destId="{FDD1B706-6557-4D3F-A446-07A52A154D52}" srcOrd="2" destOrd="0" parTransId="{C6993B28-0BD4-4EE3-8FDB-9424087F6DBD}" sibTransId="{75FBB77E-E035-40C9-8B03-35A129713B39}"/>
    <dgm:cxn modelId="{F4B92E87-7E30-4750-A7A3-5610987A47F1}" srcId="{97A732CD-005A-407D-A436-14E797E4F69E}" destId="{6852AAFD-A4B7-4D55-8288-CE7C8B1380DD}" srcOrd="2" destOrd="0" parTransId="{28671C26-CFCE-41A4-9178-2467ADD671F2}" sibTransId="{A4FB3CB4-891C-4F4D-8C72-363CF47D080C}"/>
    <dgm:cxn modelId="{B37E2688-E85E-4DED-BF66-C65D0CA93CF5}" type="presOf" srcId="{95CC630F-8B0C-4BDB-ACA0-0D1F60B79BBA}" destId="{66FB6F77-7A3E-473A-80DF-A094630C1D42}" srcOrd="0" destOrd="0" presId="urn:microsoft.com/office/officeart/2005/8/layout/hList2"/>
    <dgm:cxn modelId="{668FBF91-5C01-4BA4-B8AC-4C932FA73576}" type="presOf" srcId="{7AB41A0C-A57F-4253-AB15-606468FE09F7}" destId="{A3CCF778-A7A5-4CF4-8F66-45E94CA96395}" srcOrd="0" destOrd="0" presId="urn:microsoft.com/office/officeart/2005/8/layout/hList2"/>
    <dgm:cxn modelId="{D8B72993-9C21-4791-9A76-8884ECB57BA5}" srcId="{68F42A32-7373-46A5-B849-50A638AAD258}" destId="{7170F7A0-9556-45E7-8362-899A2DF22512}" srcOrd="0" destOrd="0" parTransId="{271FE47C-7E4B-471C-BA75-630FA029D8C7}" sibTransId="{3A056CEA-0801-4A10-9574-83203EEDB3A4}"/>
    <dgm:cxn modelId="{1C8EF8A1-52BD-4BB4-BC82-62C46B552A23}" srcId="{97A732CD-005A-407D-A436-14E797E4F69E}" destId="{7AB41A0C-A57F-4253-AB15-606468FE09F7}" srcOrd="0" destOrd="0" parTransId="{34439F12-ABFC-4B2D-8DC7-BED3E2182811}" sibTransId="{FCE56451-86D9-4330-BDAF-155954CF2AA1}"/>
    <dgm:cxn modelId="{A88A7FAC-4058-426E-B2EB-5EA904A0B8BD}" srcId="{97A732CD-005A-407D-A436-14E797E4F69E}" destId="{912AA865-9A85-4E93-A4E2-291D60AEE5F3}" srcOrd="1" destOrd="0" parTransId="{4D6E7FE9-D801-42EE-A600-4D1F80465FEA}" sibTransId="{E124460A-D1C5-4F24-92BF-A4C6B21DB9E7}"/>
    <dgm:cxn modelId="{5B5615B3-DC6B-4709-B96E-E54F9F20304E}" srcId="{95CC630F-8B0C-4BDB-ACA0-0D1F60B79BBA}" destId="{97A732CD-005A-407D-A436-14E797E4F69E}" srcOrd="1" destOrd="0" parTransId="{1D1A7909-B04C-415A-A639-35FF90EE9CE4}" sibTransId="{D0C65A14-10F7-4D5F-B35C-5493AF8FBD60}"/>
    <dgm:cxn modelId="{A68ACAB8-4115-4085-B756-E6E1325A169D}" type="presOf" srcId="{6852AAFD-A4B7-4D55-8288-CE7C8B1380DD}" destId="{A3CCF778-A7A5-4CF4-8F66-45E94CA96395}" srcOrd="0" destOrd="2" presId="urn:microsoft.com/office/officeart/2005/8/layout/hList2"/>
    <dgm:cxn modelId="{5576B9D0-8438-4A2D-9DF1-5582F436F794}" type="presOf" srcId="{FDD1B706-6557-4D3F-A446-07A52A154D52}" destId="{A4E12452-1059-404A-BB98-49162C121D79}" srcOrd="0" destOrd="2" presId="urn:microsoft.com/office/officeart/2005/8/layout/hList2"/>
    <dgm:cxn modelId="{BB71FED7-2795-4023-A6F6-E9F7046DE35F}" type="presOf" srcId="{7170F7A0-9556-45E7-8362-899A2DF22512}" destId="{A4E12452-1059-404A-BB98-49162C121D79}" srcOrd="0" destOrd="0" presId="urn:microsoft.com/office/officeart/2005/8/layout/hList2"/>
    <dgm:cxn modelId="{294AECE0-BDB0-4410-ACEF-4717795D37D9}" srcId="{68F42A32-7373-46A5-B849-50A638AAD258}" destId="{C1304189-10C2-4A08-B08A-73FD614B6269}" srcOrd="3" destOrd="0" parTransId="{CB2369AB-0CAC-4740-88A9-312459E87ED7}" sibTransId="{60133B27-FE58-43C4-8C8F-E1EFB4D805C9}"/>
    <dgm:cxn modelId="{EC0D16EB-BC47-4440-8690-66471BD195A8}" type="presOf" srcId="{97A732CD-005A-407D-A436-14E797E4F69E}" destId="{5293637C-383B-4F08-8B6A-7AD77A6BA7A8}" srcOrd="0" destOrd="0" presId="urn:microsoft.com/office/officeart/2005/8/layout/hList2"/>
    <dgm:cxn modelId="{842292F3-6AF7-4BF2-9D34-F07B449E29DF}" srcId="{95CC630F-8B0C-4BDB-ACA0-0D1F60B79BBA}" destId="{68F42A32-7373-46A5-B849-50A638AAD258}" srcOrd="0" destOrd="0" parTransId="{022CD6F5-FD0B-4296-A3DF-7E45A866DB46}" sibTransId="{7BE5AFCB-5F7C-4AC3-8268-532F15CC093F}"/>
    <dgm:cxn modelId="{6597E6FA-7FB0-41FD-9DFF-0DBB2D7F2FB1}" type="presOf" srcId="{912AA865-9A85-4E93-A4E2-291D60AEE5F3}" destId="{A3CCF778-A7A5-4CF4-8F66-45E94CA96395}" srcOrd="0" destOrd="1" presId="urn:microsoft.com/office/officeart/2005/8/layout/hList2"/>
    <dgm:cxn modelId="{33A3ED91-8115-4B4B-BF2A-5D09352C4E65}" type="presParOf" srcId="{66FB6F77-7A3E-473A-80DF-A094630C1D42}" destId="{3A532E32-15AD-4874-AE85-28255F095C98}" srcOrd="0" destOrd="0" presId="urn:microsoft.com/office/officeart/2005/8/layout/hList2"/>
    <dgm:cxn modelId="{CFB86A6C-3F2E-4512-A204-AFAF841E9291}" type="presParOf" srcId="{3A532E32-15AD-4874-AE85-28255F095C98}" destId="{37512CF0-B6E6-4DD9-9347-247A4EAB0EE8}" srcOrd="0" destOrd="0" presId="urn:microsoft.com/office/officeart/2005/8/layout/hList2"/>
    <dgm:cxn modelId="{7E1749E3-09E2-489B-B96A-CED10C18FDB4}" type="presParOf" srcId="{3A532E32-15AD-4874-AE85-28255F095C98}" destId="{A4E12452-1059-404A-BB98-49162C121D79}" srcOrd="1" destOrd="0" presId="urn:microsoft.com/office/officeart/2005/8/layout/hList2"/>
    <dgm:cxn modelId="{ED2E9C9D-DBB6-45DE-99DF-557F114084D5}" type="presParOf" srcId="{3A532E32-15AD-4874-AE85-28255F095C98}" destId="{BF16698C-8F07-45C6-AA5A-A7F4A03A4B3E}" srcOrd="2" destOrd="0" presId="urn:microsoft.com/office/officeart/2005/8/layout/hList2"/>
    <dgm:cxn modelId="{D9FB0656-A857-44F1-A97D-9AC74762CB84}" type="presParOf" srcId="{66FB6F77-7A3E-473A-80DF-A094630C1D42}" destId="{2A54027C-F8B8-472B-9561-2BDF91F41853}" srcOrd="1" destOrd="0" presId="urn:microsoft.com/office/officeart/2005/8/layout/hList2"/>
    <dgm:cxn modelId="{EB5CDC1B-658D-404C-89EC-95EAFE3AF075}" type="presParOf" srcId="{66FB6F77-7A3E-473A-80DF-A094630C1D42}" destId="{70D8BB2C-76F1-4BEA-8B46-4DAB446D50E8}" srcOrd="2" destOrd="0" presId="urn:microsoft.com/office/officeart/2005/8/layout/hList2"/>
    <dgm:cxn modelId="{C08E462B-E4CB-4CBB-9631-D1157C1B50EA}" type="presParOf" srcId="{70D8BB2C-76F1-4BEA-8B46-4DAB446D50E8}" destId="{3E669187-9C43-4CC1-B046-DD83FB9163BC}" srcOrd="0" destOrd="0" presId="urn:microsoft.com/office/officeart/2005/8/layout/hList2"/>
    <dgm:cxn modelId="{909697D9-D754-43E6-B66F-38980FBCC020}" type="presParOf" srcId="{70D8BB2C-76F1-4BEA-8B46-4DAB446D50E8}" destId="{A3CCF778-A7A5-4CF4-8F66-45E94CA96395}" srcOrd="1" destOrd="0" presId="urn:microsoft.com/office/officeart/2005/8/layout/hList2"/>
    <dgm:cxn modelId="{9B28B0E3-C49F-4C7E-8EEC-44C5EAAB7416}" type="presParOf" srcId="{70D8BB2C-76F1-4BEA-8B46-4DAB446D50E8}" destId="{5293637C-383B-4F08-8B6A-7AD77A6BA7A8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3EDDA0-1EA7-4DFD-B14D-C10657AA17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70271DE6-3605-4148-819D-659314308F3E}">
      <dgm:prSet/>
      <dgm:spPr/>
      <dgm:t>
        <a:bodyPr/>
        <a:lstStyle/>
        <a:p>
          <a:r>
            <a:rPr lang="de-DE"/>
            <a:t>Verwendung von Dateien aus Catia</a:t>
          </a:r>
          <a:endParaRPr lang="en-GB"/>
        </a:p>
      </dgm:t>
    </dgm:pt>
    <dgm:pt modelId="{96AF52FE-1E3A-4C69-816E-243B17792E5F}" type="parTrans" cxnId="{66648F6C-B839-404C-841B-0C51DA2EBF2E}">
      <dgm:prSet/>
      <dgm:spPr/>
      <dgm:t>
        <a:bodyPr/>
        <a:lstStyle/>
        <a:p>
          <a:endParaRPr lang="de-DE"/>
        </a:p>
      </dgm:t>
    </dgm:pt>
    <dgm:pt modelId="{725ACD94-CEF5-441E-8241-31DF34B28FA2}" type="sibTrans" cxnId="{66648F6C-B839-404C-841B-0C51DA2EBF2E}">
      <dgm:prSet/>
      <dgm:spPr/>
      <dgm:t>
        <a:bodyPr/>
        <a:lstStyle/>
        <a:p>
          <a:endParaRPr lang="de-DE"/>
        </a:p>
      </dgm:t>
    </dgm:pt>
    <dgm:pt modelId="{CC7480C8-4F26-44A4-898A-5290A8BD4BE8}">
      <dgm:prSet/>
      <dgm:spPr/>
      <dgm:t>
        <a:bodyPr/>
        <a:lstStyle/>
        <a:p>
          <a:r>
            <a:rPr lang="de-DE"/>
            <a:t>Laden von Objekten zur Laufzeit</a:t>
          </a:r>
          <a:endParaRPr lang="en-GB"/>
        </a:p>
      </dgm:t>
    </dgm:pt>
    <dgm:pt modelId="{95F96B4A-CD65-4154-A577-DC3490B5A0C1}" type="parTrans" cxnId="{6DA517C0-7399-454B-BD1E-985D9242E8F2}">
      <dgm:prSet/>
      <dgm:spPr/>
      <dgm:t>
        <a:bodyPr/>
        <a:lstStyle/>
        <a:p>
          <a:endParaRPr lang="de-DE"/>
        </a:p>
      </dgm:t>
    </dgm:pt>
    <dgm:pt modelId="{5F4632AB-F312-4A9F-A8F5-AA91B444470E}" type="sibTrans" cxnId="{6DA517C0-7399-454B-BD1E-985D9242E8F2}">
      <dgm:prSet/>
      <dgm:spPr/>
      <dgm:t>
        <a:bodyPr/>
        <a:lstStyle/>
        <a:p>
          <a:endParaRPr lang="de-DE"/>
        </a:p>
      </dgm:t>
    </dgm:pt>
    <dgm:pt modelId="{3C6FA629-12A6-4CA7-9DB2-3565EE2F9E24}">
      <dgm:prSet/>
      <dgm:spPr/>
      <dgm:t>
        <a:bodyPr/>
        <a:lstStyle/>
        <a:p>
          <a:r>
            <a:rPr lang="de-DE"/>
            <a:t>Interaktion mit den Objekten (Kollision, Vergrößern/Verkleinern)</a:t>
          </a:r>
          <a:endParaRPr lang="en-GB"/>
        </a:p>
      </dgm:t>
    </dgm:pt>
    <dgm:pt modelId="{57C966B6-8B33-4CCF-9D2C-74AF27D6B750}" type="parTrans" cxnId="{39087487-BFE2-4C3B-9B23-D5FADF332E83}">
      <dgm:prSet/>
      <dgm:spPr/>
      <dgm:t>
        <a:bodyPr/>
        <a:lstStyle/>
        <a:p>
          <a:endParaRPr lang="de-DE"/>
        </a:p>
      </dgm:t>
    </dgm:pt>
    <dgm:pt modelId="{63C45DC9-C850-4E62-8D30-8165091EB48D}" type="sibTrans" cxnId="{39087487-BFE2-4C3B-9B23-D5FADF332E83}">
      <dgm:prSet/>
      <dgm:spPr/>
      <dgm:t>
        <a:bodyPr/>
        <a:lstStyle/>
        <a:p>
          <a:endParaRPr lang="de-DE"/>
        </a:p>
      </dgm:t>
    </dgm:pt>
    <dgm:pt modelId="{2DAC3BB0-2C5F-4883-A373-6218F668EFF1}" type="pres">
      <dgm:prSet presAssocID="{3C3EDDA0-1EA7-4DFD-B14D-C10657AA174C}" presName="linear" presStyleCnt="0">
        <dgm:presLayoutVars>
          <dgm:animLvl val="lvl"/>
          <dgm:resizeHandles val="exact"/>
        </dgm:presLayoutVars>
      </dgm:prSet>
      <dgm:spPr/>
    </dgm:pt>
    <dgm:pt modelId="{0E240BD9-C9D4-4C37-B66A-379C544044B4}" type="pres">
      <dgm:prSet presAssocID="{70271DE6-3605-4148-819D-659314308F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F886F34-3C11-49C2-A306-0FB90A726934}" type="pres">
      <dgm:prSet presAssocID="{725ACD94-CEF5-441E-8241-31DF34B28FA2}" presName="spacer" presStyleCnt="0"/>
      <dgm:spPr/>
    </dgm:pt>
    <dgm:pt modelId="{59968879-846D-4F6B-8BD3-6ACA6BD58728}" type="pres">
      <dgm:prSet presAssocID="{CC7480C8-4F26-44A4-898A-5290A8BD4B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0AA4700-D8B7-4B98-87E1-97D0B791EC8B}" type="pres">
      <dgm:prSet presAssocID="{5F4632AB-F312-4A9F-A8F5-AA91B444470E}" presName="spacer" presStyleCnt="0"/>
      <dgm:spPr/>
    </dgm:pt>
    <dgm:pt modelId="{23908ECE-BA12-46CE-B5C1-10D0BEB19695}" type="pres">
      <dgm:prSet presAssocID="{3C6FA629-12A6-4CA7-9DB2-3565EE2F9E2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6648F6C-B839-404C-841B-0C51DA2EBF2E}" srcId="{3C3EDDA0-1EA7-4DFD-B14D-C10657AA174C}" destId="{70271DE6-3605-4148-819D-659314308F3E}" srcOrd="0" destOrd="0" parTransId="{96AF52FE-1E3A-4C69-816E-243B17792E5F}" sibTransId="{725ACD94-CEF5-441E-8241-31DF34B28FA2}"/>
    <dgm:cxn modelId="{E6820F6E-C6AD-4DBD-97DD-E9F56F3A3A39}" type="presOf" srcId="{70271DE6-3605-4148-819D-659314308F3E}" destId="{0E240BD9-C9D4-4C37-B66A-379C544044B4}" srcOrd="0" destOrd="0" presId="urn:microsoft.com/office/officeart/2005/8/layout/vList2"/>
    <dgm:cxn modelId="{2C9F827A-4746-4B61-A33D-B743E6C47C6E}" type="presOf" srcId="{3C3EDDA0-1EA7-4DFD-B14D-C10657AA174C}" destId="{2DAC3BB0-2C5F-4883-A373-6218F668EFF1}" srcOrd="0" destOrd="0" presId="urn:microsoft.com/office/officeart/2005/8/layout/vList2"/>
    <dgm:cxn modelId="{39087487-BFE2-4C3B-9B23-D5FADF332E83}" srcId="{3C3EDDA0-1EA7-4DFD-B14D-C10657AA174C}" destId="{3C6FA629-12A6-4CA7-9DB2-3565EE2F9E24}" srcOrd="2" destOrd="0" parTransId="{57C966B6-8B33-4CCF-9D2C-74AF27D6B750}" sibTransId="{63C45DC9-C850-4E62-8D30-8165091EB48D}"/>
    <dgm:cxn modelId="{09D921A1-EC0C-4CA1-AC70-A24DEB33E65D}" type="presOf" srcId="{CC7480C8-4F26-44A4-898A-5290A8BD4BE8}" destId="{59968879-846D-4F6B-8BD3-6ACA6BD58728}" srcOrd="0" destOrd="0" presId="urn:microsoft.com/office/officeart/2005/8/layout/vList2"/>
    <dgm:cxn modelId="{C81B30A6-AC25-4929-81B0-F5E205238D8B}" type="presOf" srcId="{3C6FA629-12A6-4CA7-9DB2-3565EE2F9E24}" destId="{23908ECE-BA12-46CE-B5C1-10D0BEB19695}" srcOrd="0" destOrd="0" presId="urn:microsoft.com/office/officeart/2005/8/layout/vList2"/>
    <dgm:cxn modelId="{6DA517C0-7399-454B-BD1E-985D9242E8F2}" srcId="{3C3EDDA0-1EA7-4DFD-B14D-C10657AA174C}" destId="{CC7480C8-4F26-44A4-898A-5290A8BD4BE8}" srcOrd="1" destOrd="0" parTransId="{95F96B4A-CD65-4154-A577-DC3490B5A0C1}" sibTransId="{5F4632AB-F312-4A9F-A8F5-AA91B444470E}"/>
    <dgm:cxn modelId="{653DE6A6-3F04-4F40-8606-B5816E5E18FB}" type="presParOf" srcId="{2DAC3BB0-2C5F-4883-A373-6218F668EFF1}" destId="{0E240BD9-C9D4-4C37-B66A-379C544044B4}" srcOrd="0" destOrd="0" presId="urn:microsoft.com/office/officeart/2005/8/layout/vList2"/>
    <dgm:cxn modelId="{0CA6EBF3-C492-47A3-8292-BB64694481F6}" type="presParOf" srcId="{2DAC3BB0-2C5F-4883-A373-6218F668EFF1}" destId="{EF886F34-3C11-49C2-A306-0FB90A726934}" srcOrd="1" destOrd="0" presId="urn:microsoft.com/office/officeart/2005/8/layout/vList2"/>
    <dgm:cxn modelId="{0BE07155-B917-44D9-AA74-B0A0A8CEE922}" type="presParOf" srcId="{2DAC3BB0-2C5F-4883-A373-6218F668EFF1}" destId="{59968879-846D-4F6B-8BD3-6ACA6BD58728}" srcOrd="2" destOrd="0" presId="urn:microsoft.com/office/officeart/2005/8/layout/vList2"/>
    <dgm:cxn modelId="{85782AFB-FB28-4643-8FB5-C9834A3BE0F7}" type="presParOf" srcId="{2DAC3BB0-2C5F-4883-A373-6218F668EFF1}" destId="{70AA4700-D8B7-4B98-87E1-97D0B791EC8B}" srcOrd="3" destOrd="0" presId="urn:microsoft.com/office/officeart/2005/8/layout/vList2"/>
    <dgm:cxn modelId="{E637F7BA-F83A-460B-849E-8125CD129A72}" type="presParOf" srcId="{2DAC3BB0-2C5F-4883-A373-6218F668EFF1}" destId="{23908ECE-BA12-46CE-B5C1-10D0BEB1969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2CE325-9F43-4447-9CB5-FBE9E8C04055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59BAEFC-2431-432A-BC4E-A14476521BFC}">
      <dgm:prSet/>
      <dgm:spPr/>
      <dgm:t>
        <a:bodyPr/>
        <a:lstStyle/>
        <a:p>
          <a:r>
            <a:rPr lang="de-DE" dirty="0"/>
            <a:t>VRTK</a:t>
          </a:r>
          <a:endParaRPr lang="en-GB" dirty="0"/>
        </a:p>
      </dgm:t>
    </dgm:pt>
    <dgm:pt modelId="{05B4A171-DB66-4400-826B-808885146D07}" type="parTrans" cxnId="{A6253CD2-8420-4A79-B129-446E9C9C839D}">
      <dgm:prSet/>
      <dgm:spPr/>
      <dgm:t>
        <a:bodyPr/>
        <a:lstStyle/>
        <a:p>
          <a:endParaRPr lang="de-DE"/>
        </a:p>
      </dgm:t>
    </dgm:pt>
    <dgm:pt modelId="{1A64E7C0-3AC6-4CD6-80F2-883311A01F18}" type="sibTrans" cxnId="{A6253CD2-8420-4A79-B129-446E9C9C839D}">
      <dgm:prSet/>
      <dgm:spPr/>
      <dgm:t>
        <a:bodyPr/>
        <a:lstStyle/>
        <a:p>
          <a:endParaRPr lang="de-DE"/>
        </a:p>
      </dgm:t>
    </dgm:pt>
    <dgm:pt modelId="{2D3455CA-D0A2-4BD0-8B87-D1D277C97BC3}">
      <dgm:prSet/>
      <dgm:spPr/>
      <dgm:t>
        <a:bodyPr/>
        <a:lstStyle/>
        <a:p>
          <a:r>
            <a:rPr lang="de-DE" dirty="0"/>
            <a:t>Für Objekte</a:t>
          </a:r>
          <a:endParaRPr lang="en-GB" dirty="0"/>
        </a:p>
      </dgm:t>
    </dgm:pt>
    <dgm:pt modelId="{4D691716-6B9E-49E9-B7DE-AEEB4F5967FB}" type="parTrans" cxnId="{39059867-1747-40B3-B54D-A9086B2B5F00}">
      <dgm:prSet/>
      <dgm:spPr/>
      <dgm:t>
        <a:bodyPr/>
        <a:lstStyle/>
        <a:p>
          <a:endParaRPr lang="de-DE"/>
        </a:p>
      </dgm:t>
    </dgm:pt>
    <dgm:pt modelId="{D2B47B9B-FEFF-4DD1-B477-51607EC59C90}" type="sibTrans" cxnId="{39059867-1747-40B3-B54D-A9086B2B5F00}">
      <dgm:prSet/>
      <dgm:spPr/>
      <dgm:t>
        <a:bodyPr/>
        <a:lstStyle/>
        <a:p>
          <a:endParaRPr lang="de-DE"/>
        </a:p>
      </dgm:t>
    </dgm:pt>
    <dgm:pt modelId="{F2D30F39-D3A9-4A40-9E29-0F476E726060}">
      <dgm:prSet/>
      <dgm:spPr/>
      <dgm:t>
        <a:bodyPr/>
        <a:lstStyle/>
        <a:p>
          <a:r>
            <a:rPr lang="de-DE" dirty="0"/>
            <a:t>Vektor zwischen Controller bestimmt Aktion</a:t>
          </a:r>
          <a:endParaRPr lang="en-GB" dirty="0"/>
        </a:p>
      </dgm:t>
    </dgm:pt>
    <dgm:pt modelId="{0C03BBFB-5A65-49C9-8070-218F77C53046}" type="parTrans" cxnId="{5F25B7E1-823D-425E-818D-8E84F278893D}">
      <dgm:prSet/>
      <dgm:spPr/>
      <dgm:t>
        <a:bodyPr/>
        <a:lstStyle/>
        <a:p>
          <a:endParaRPr lang="de-DE"/>
        </a:p>
      </dgm:t>
    </dgm:pt>
    <dgm:pt modelId="{B299332C-D41D-41CB-8672-0755343F727A}" type="sibTrans" cxnId="{5F25B7E1-823D-425E-818D-8E84F278893D}">
      <dgm:prSet/>
      <dgm:spPr/>
      <dgm:t>
        <a:bodyPr/>
        <a:lstStyle/>
        <a:p>
          <a:endParaRPr lang="de-DE"/>
        </a:p>
      </dgm:t>
    </dgm:pt>
    <dgm:pt modelId="{59D99482-9326-4BEE-AC88-6424E56FEB5F}">
      <dgm:prSet/>
      <dgm:spPr/>
      <dgm:t>
        <a:bodyPr/>
        <a:lstStyle/>
        <a:p>
          <a:r>
            <a:rPr lang="de-DE" dirty="0"/>
            <a:t>Virtual Reality Toolkit</a:t>
          </a:r>
          <a:endParaRPr lang="en-GB" dirty="0"/>
        </a:p>
      </dgm:t>
    </dgm:pt>
    <dgm:pt modelId="{77DFC69F-58F2-4437-AD00-EB7EDC24D785}" type="parTrans" cxnId="{BD400C23-7713-40A5-B96D-9E56477263B5}">
      <dgm:prSet/>
      <dgm:spPr/>
      <dgm:t>
        <a:bodyPr/>
        <a:lstStyle/>
        <a:p>
          <a:endParaRPr lang="de-DE"/>
        </a:p>
      </dgm:t>
    </dgm:pt>
    <dgm:pt modelId="{5B8ED903-2BEC-4CD5-B12F-F6E598AB10B4}" type="sibTrans" cxnId="{BD400C23-7713-40A5-B96D-9E56477263B5}">
      <dgm:prSet/>
      <dgm:spPr/>
      <dgm:t>
        <a:bodyPr/>
        <a:lstStyle/>
        <a:p>
          <a:endParaRPr lang="de-DE"/>
        </a:p>
      </dgm:t>
    </dgm:pt>
    <dgm:pt modelId="{FBC6F4E0-059A-4DA6-A49D-2CA0631939D6}">
      <dgm:prSet/>
      <dgm:spPr/>
      <dgm:t>
        <a:bodyPr/>
        <a:lstStyle/>
        <a:p>
          <a:r>
            <a:rPr lang="de-DE" dirty="0"/>
            <a:t>Skripte</a:t>
          </a:r>
          <a:endParaRPr lang="en-GB" dirty="0"/>
        </a:p>
      </dgm:t>
    </dgm:pt>
    <dgm:pt modelId="{522CA5C4-0F49-42E6-AF4F-D68D3531D16E}" type="parTrans" cxnId="{86D97272-1F8A-4A62-9AC8-B0ABC8A7DD2C}">
      <dgm:prSet/>
      <dgm:spPr/>
      <dgm:t>
        <a:bodyPr/>
        <a:lstStyle/>
        <a:p>
          <a:endParaRPr lang="de-DE"/>
        </a:p>
      </dgm:t>
    </dgm:pt>
    <dgm:pt modelId="{C3A4D8B8-EFCA-46DA-AC35-59445E6C030B}" type="sibTrans" cxnId="{86D97272-1F8A-4A62-9AC8-B0ABC8A7DD2C}">
      <dgm:prSet/>
      <dgm:spPr/>
      <dgm:t>
        <a:bodyPr/>
        <a:lstStyle/>
        <a:p>
          <a:endParaRPr lang="de-DE"/>
        </a:p>
      </dgm:t>
    </dgm:pt>
    <dgm:pt modelId="{3D28CE3A-A375-4ED5-95EC-FB5C1744485A}">
      <dgm:prSet/>
      <dgm:spPr/>
      <dgm:t>
        <a:bodyPr/>
        <a:lstStyle/>
        <a:p>
          <a:r>
            <a:rPr lang="de-DE" dirty="0"/>
            <a:t>Interaktion</a:t>
          </a:r>
          <a:endParaRPr lang="en-GB" dirty="0"/>
        </a:p>
      </dgm:t>
    </dgm:pt>
    <dgm:pt modelId="{A1218AE8-6DBE-4C24-AC22-EC6A10575325}" type="parTrans" cxnId="{D9FA6B21-D012-4407-8B2A-B98D1A55CF3E}">
      <dgm:prSet/>
      <dgm:spPr/>
      <dgm:t>
        <a:bodyPr/>
        <a:lstStyle/>
        <a:p>
          <a:endParaRPr lang="de-DE"/>
        </a:p>
      </dgm:t>
    </dgm:pt>
    <dgm:pt modelId="{6F81ED19-C8F4-441E-B9B6-B69EC7D6ABB3}" type="sibTrans" cxnId="{D9FA6B21-D012-4407-8B2A-B98D1A55CF3E}">
      <dgm:prSet/>
      <dgm:spPr/>
      <dgm:t>
        <a:bodyPr/>
        <a:lstStyle/>
        <a:p>
          <a:endParaRPr lang="de-DE"/>
        </a:p>
      </dgm:t>
    </dgm:pt>
    <dgm:pt modelId="{2A89A811-EAFD-424C-94CF-00D9D53006B3}">
      <dgm:prSet/>
      <dgm:spPr/>
      <dgm:t>
        <a:bodyPr/>
        <a:lstStyle/>
        <a:p>
          <a:r>
            <a:rPr lang="de-DE" dirty="0"/>
            <a:t>Berührung mit Controller</a:t>
          </a:r>
          <a:endParaRPr lang="en-GB" dirty="0"/>
        </a:p>
      </dgm:t>
    </dgm:pt>
    <dgm:pt modelId="{8148EFF3-7F37-4821-A01C-6F53DD09D80B}" type="parTrans" cxnId="{A81E3E4F-215A-430D-8434-88E8E425A00C}">
      <dgm:prSet/>
      <dgm:spPr/>
      <dgm:t>
        <a:bodyPr/>
        <a:lstStyle/>
        <a:p>
          <a:endParaRPr lang="de-DE"/>
        </a:p>
      </dgm:t>
    </dgm:pt>
    <dgm:pt modelId="{827FFA64-62A2-4D58-AD8F-D46DF585A4E9}" type="sibTrans" cxnId="{A81E3E4F-215A-430D-8434-88E8E425A00C}">
      <dgm:prSet/>
      <dgm:spPr/>
      <dgm:t>
        <a:bodyPr/>
        <a:lstStyle/>
        <a:p>
          <a:endParaRPr lang="de-DE"/>
        </a:p>
      </dgm:t>
    </dgm:pt>
    <dgm:pt modelId="{9542D6E8-2282-4FA0-95FB-CDF74FE48E4F}">
      <dgm:prSet/>
      <dgm:spPr/>
      <dgm:t>
        <a:bodyPr/>
        <a:lstStyle/>
        <a:p>
          <a:r>
            <a:rPr lang="de-DE" dirty="0"/>
            <a:t>Abfrage der Buttons</a:t>
          </a:r>
          <a:endParaRPr lang="en-GB" dirty="0"/>
        </a:p>
      </dgm:t>
    </dgm:pt>
    <dgm:pt modelId="{28235888-9D4B-42AF-BF04-11184EDE29CE}" type="parTrans" cxnId="{755C7ACD-ACCD-43CB-AE2B-C0A494B9EC7D}">
      <dgm:prSet/>
      <dgm:spPr/>
      <dgm:t>
        <a:bodyPr/>
        <a:lstStyle/>
        <a:p>
          <a:endParaRPr lang="de-DE"/>
        </a:p>
      </dgm:t>
    </dgm:pt>
    <dgm:pt modelId="{E92E5092-5978-4E50-84E9-D788C1641FD5}" type="sibTrans" cxnId="{755C7ACD-ACCD-43CB-AE2B-C0A494B9EC7D}">
      <dgm:prSet/>
      <dgm:spPr/>
      <dgm:t>
        <a:bodyPr/>
        <a:lstStyle/>
        <a:p>
          <a:endParaRPr lang="de-DE"/>
        </a:p>
      </dgm:t>
    </dgm:pt>
    <dgm:pt modelId="{59E6D4FD-07C8-4089-A9D8-389E04E274AD}" type="pres">
      <dgm:prSet presAssocID="{A72CE325-9F43-4447-9CB5-FBE9E8C04055}" presName="theList" presStyleCnt="0">
        <dgm:presLayoutVars>
          <dgm:dir/>
          <dgm:animLvl val="lvl"/>
          <dgm:resizeHandles val="exact"/>
        </dgm:presLayoutVars>
      </dgm:prSet>
      <dgm:spPr/>
    </dgm:pt>
    <dgm:pt modelId="{589F3E47-3337-43C7-8083-1F9C97FE6E9B}" type="pres">
      <dgm:prSet presAssocID="{E59BAEFC-2431-432A-BC4E-A14476521BFC}" presName="compNode" presStyleCnt="0"/>
      <dgm:spPr/>
    </dgm:pt>
    <dgm:pt modelId="{E8139ED1-D98B-4D3B-BF1D-E7B015979A73}" type="pres">
      <dgm:prSet presAssocID="{E59BAEFC-2431-432A-BC4E-A14476521BFC}" presName="noGeometry" presStyleCnt="0"/>
      <dgm:spPr/>
    </dgm:pt>
    <dgm:pt modelId="{D0690AA3-C0BE-43AB-985A-270D8B71F31E}" type="pres">
      <dgm:prSet presAssocID="{E59BAEFC-2431-432A-BC4E-A14476521BFC}" presName="childTextVisible" presStyleLbl="bgAccFollowNode1" presStyleIdx="0" presStyleCnt="3">
        <dgm:presLayoutVars>
          <dgm:bulletEnabled val="1"/>
        </dgm:presLayoutVars>
      </dgm:prSet>
      <dgm:spPr/>
    </dgm:pt>
    <dgm:pt modelId="{8465FEA8-4AB0-474F-9976-07B3CE82D047}" type="pres">
      <dgm:prSet presAssocID="{E59BAEFC-2431-432A-BC4E-A14476521BFC}" presName="childTextHidden" presStyleLbl="bgAccFollowNode1" presStyleIdx="0" presStyleCnt="3"/>
      <dgm:spPr/>
    </dgm:pt>
    <dgm:pt modelId="{6325338E-340E-4C8E-ADA7-C1DE9FEEBCB2}" type="pres">
      <dgm:prSet presAssocID="{E59BAEFC-2431-432A-BC4E-A14476521BF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CCD127F-E57F-4E3A-AA33-B90952A7A044}" type="pres">
      <dgm:prSet presAssocID="{E59BAEFC-2431-432A-BC4E-A14476521BFC}" presName="aSpace" presStyleCnt="0"/>
      <dgm:spPr/>
    </dgm:pt>
    <dgm:pt modelId="{01BA68E2-11E5-4578-9D6A-0533ED5DB79A}" type="pres">
      <dgm:prSet presAssocID="{FBC6F4E0-059A-4DA6-A49D-2CA0631939D6}" presName="compNode" presStyleCnt="0"/>
      <dgm:spPr/>
    </dgm:pt>
    <dgm:pt modelId="{B7E1D8AA-2E94-47E1-9EF3-D1B31D3C7C2B}" type="pres">
      <dgm:prSet presAssocID="{FBC6F4E0-059A-4DA6-A49D-2CA0631939D6}" presName="noGeometry" presStyleCnt="0"/>
      <dgm:spPr/>
    </dgm:pt>
    <dgm:pt modelId="{A10328B7-B8BA-411C-B06F-88E4EDA6163E}" type="pres">
      <dgm:prSet presAssocID="{FBC6F4E0-059A-4DA6-A49D-2CA0631939D6}" presName="childTextVisible" presStyleLbl="bgAccFollowNode1" presStyleIdx="1" presStyleCnt="3">
        <dgm:presLayoutVars>
          <dgm:bulletEnabled val="1"/>
        </dgm:presLayoutVars>
      </dgm:prSet>
      <dgm:spPr/>
    </dgm:pt>
    <dgm:pt modelId="{982EB704-9D7E-4473-8016-3E455494C108}" type="pres">
      <dgm:prSet presAssocID="{FBC6F4E0-059A-4DA6-A49D-2CA0631939D6}" presName="childTextHidden" presStyleLbl="bgAccFollowNode1" presStyleIdx="1" presStyleCnt="3"/>
      <dgm:spPr/>
    </dgm:pt>
    <dgm:pt modelId="{9AAAF85F-AC17-4FFB-90E7-FD15CE3F928F}" type="pres">
      <dgm:prSet presAssocID="{FBC6F4E0-059A-4DA6-A49D-2CA0631939D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49188F1-5163-437B-8F8B-1E9BAEF206D3}" type="pres">
      <dgm:prSet presAssocID="{FBC6F4E0-059A-4DA6-A49D-2CA0631939D6}" presName="aSpace" presStyleCnt="0"/>
      <dgm:spPr/>
    </dgm:pt>
    <dgm:pt modelId="{96B293FE-DC7A-4B4D-8EC4-06BFE42F7C18}" type="pres">
      <dgm:prSet presAssocID="{3D28CE3A-A375-4ED5-95EC-FB5C1744485A}" presName="compNode" presStyleCnt="0"/>
      <dgm:spPr/>
    </dgm:pt>
    <dgm:pt modelId="{38F10091-DCC2-4F41-8146-9FCC7E7444CD}" type="pres">
      <dgm:prSet presAssocID="{3D28CE3A-A375-4ED5-95EC-FB5C1744485A}" presName="noGeometry" presStyleCnt="0"/>
      <dgm:spPr/>
    </dgm:pt>
    <dgm:pt modelId="{604434E1-9064-4BB1-8058-19FDA21E3F1F}" type="pres">
      <dgm:prSet presAssocID="{3D28CE3A-A375-4ED5-95EC-FB5C1744485A}" presName="childTextVisible" presStyleLbl="bgAccFollowNode1" presStyleIdx="2" presStyleCnt="3">
        <dgm:presLayoutVars>
          <dgm:bulletEnabled val="1"/>
        </dgm:presLayoutVars>
      </dgm:prSet>
      <dgm:spPr/>
    </dgm:pt>
    <dgm:pt modelId="{3B5707F3-1720-4687-B7E8-6890F0C732D7}" type="pres">
      <dgm:prSet presAssocID="{3D28CE3A-A375-4ED5-95EC-FB5C1744485A}" presName="childTextHidden" presStyleLbl="bgAccFollowNode1" presStyleIdx="2" presStyleCnt="3"/>
      <dgm:spPr/>
    </dgm:pt>
    <dgm:pt modelId="{7A35E6B3-04D8-46C6-B51C-E5CA44F01522}" type="pres">
      <dgm:prSet presAssocID="{3D28CE3A-A375-4ED5-95EC-FB5C1744485A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B77D602-BAE6-4315-9B53-5AC98BC9FE08}" type="presOf" srcId="{F2D30F39-D3A9-4A40-9E29-0F476E726060}" destId="{604434E1-9064-4BB1-8058-19FDA21E3F1F}" srcOrd="0" destOrd="0" presId="urn:microsoft.com/office/officeart/2005/8/layout/hProcess6"/>
    <dgm:cxn modelId="{02A2E00A-E0CF-439E-93DA-812D19308913}" type="presOf" srcId="{2A89A811-EAFD-424C-94CF-00D9D53006B3}" destId="{A10328B7-B8BA-411C-B06F-88E4EDA6163E}" srcOrd="0" destOrd="1" presId="urn:microsoft.com/office/officeart/2005/8/layout/hProcess6"/>
    <dgm:cxn modelId="{FB0D0213-4783-4A4D-8520-E107777728C6}" type="presOf" srcId="{2D3455CA-D0A2-4BD0-8B87-D1D277C97BC3}" destId="{A10328B7-B8BA-411C-B06F-88E4EDA6163E}" srcOrd="0" destOrd="0" presId="urn:microsoft.com/office/officeart/2005/8/layout/hProcess6"/>
    <dgm:cxn modelId="{D6704F17-31CB-457D-8700-F9E3C3CA00AF}" type="presOf" srcId="{9542D6E8-2282-4FA0-95FB-CDF74FE48E4F}" destId="{982EB704-9D7E-4473-8016-3E455494C108}" srcOrd="1" destOrd="2" presId="urn:microsoft.com/office/officeart/2005/8/layout/hProcess6"/>
    <dgm:cxn modelId="{2B224619-E7B2-4008-A678-3AF7FBF6D6C9}" type="presOf" srcId="{A72CE325-9F43-4447-9CB5-FBE9E8C04055}" destId="{59E6D4FD-07C8-4089-A9D8-389E04E274AD}" srcOrd="0" destOrd="0" presId="urn:microsoft.com/office/officeart/2005/8/layout/hProcess6"/>
    <dgm:cxn modelId="{71BC1D1B-464D-4784-812D-AFD5AF4EB15C}" type="presOf" srcId="{59D99482-9326-4BEE-AC88-6424E56FEB5F}" destId="{8465FEA8-4AB0-474F-9976-07B3CE82D047}" srcOrd="1" destOrd="0" presId="urn:microsoft.com/office/officeart/2005/8/layout/hProcess6"/>
    <dgm:cxn modelId="{CD4AF81C-65A1-4005-A6C6-DD97152BC9EF}" type="presOf" srcId="{59D99482-9326-4BEE-AC88-6424E56FEB5F}" destId="{D0690AA3-C0BE-43AB-985A-270D8B71F31E}" srcOrd="0" destOrd="0" presId="urn:microsoft.com/office/officeart/2005/8/layout/hProcess6"/>
    <dgm:cxn modelId="{D9FA6B21-D012-4407-8B2A-B98D1A55CF3E}" srcId="{A72CE325-9F43-4447-9CB5-FBE9E8C04055}" destId="{3D28CE3A-A375-4ED5-95EC-FB5C1744485A}" srcOrd="2" destOrd="0" parTransId="{A1218AE8-6DBE-4C24-AC22-EC6A10575325}" sibTransId="{6F81ED19-C8F4-441E-B9B6-B69EC7D6ABB3}"/>
    <dgm:cxn modelId="{BD400C23-7713-40A5-B96D-9E56477263B5}" srcId="{E59BAEFC-2431-432A-BC4E-A14476521BFC}" destId="{59D99482-9326-4BEE-AC88-6424E56FEB5F}" srcOrd="0" destOrd="0" parTransId="{77DFC69F-58F2-4437-AD00-EB7EDC24D785}" sibTransId="{5B8ED903-2BEC-4CD5-B12F-F6E598AB10B4}"/>
    <dgm:cxn modelId="{74EE0927-0192-4E87-9897-715A8B600D43}" type="presOf" srcId="{9542D6E8-2282-4FA0-95FB-CDF74FE48E4F}" destId="{A10328B7-B8BA-411C-B06F-88E4EDA6163E}" srcOrd="0" destOrd="2" presId="urn:microsoft.com/office/officeart/2005/8/layout/hProcess6"/>
    <dgm:cxn modelId="{39059867-1747-40B3-B54D-A9086B2B5F00}" srcId="{FBC6F4E0-059A-4DA6-A49D-2CA0631939D6}" destId="{2D3455CA-D0A2-4BD0-8B87-D1D277C97BC3}" srcOrd="0" destOrd="0" parTransId="{4D691716-6B9E-49E9-B7DE-AEEB4F5967FB}" sibTransId="{D2B47B9B-FEFF-4DD1-B477-51607EC59C90}"/>
    <dgm:cxn modelId="{A81E3E4F-215A-430D-8434-88E8E425A00C}" srcId="{FBC6F4E0-059A-4DA6-A49D-2CA0631939D6}" destId="{2A89A811-EAFD-424C-94CF-00D9D53006B3}" srcOrd="1" destOrd="0" parTransId="{8148EFF3-7F37-4821-A01C-6F53DD09D80B}" sibTransId="{827FFA64-62A2-4D58-AD8F-D46DF585A4E9}"/>
    <dgm:cxn modelId="{86D97272-1F8A-4A62-9AC8-B0ABC8A7DD2C}" srcId="{A72CE325-9F43-4447-9CB5-FBE9E8C04055}" destId="{FBC6F4E0-059A-4DA6-A49D-2CA0631939D6}" srcOrd="1" destOrd="0" parTransId="{522CA5C4-0F49-42E6-AF4F-D68D3531D16E}" sibTransId="{C3A4D8B8-EFCA-46DA-AC35-59445E6C030B}"/>
    <dgm:cxn modelId="{B318E395-F18E-4730-B0A9-773F4AAF7B4D}" type="presOf" srcId="{3D28CE3A-A375-4ED5-95EC-FB5C1744485A}" destId="{7A35E6B3-04D8-46C6-B51C-E5CA44F01522}" srcOrd="0" destOrd="0" presId="urn:microsoft.com/office/officeart/2005/8/layout/hProcess6"/>
    <dgm:cxn modelId="{48152D97-9932-43B1-A190-1C6EAA726087}" type="presOf" srcId="{2A89A811-EAFD-424C-94CF-00D9D53006B3}" destId="{982EB704-9D7E-4473-8016-3E455494C108}" srcOrd="1" destOrd="1" presId="urn:microsoft.com/office/officeart/2005/8/layout/hProcess6"/>
    <dgm:cxn modelId="{996DC7B7-58B3-447E-B951-B8542417BACD}" type="presOf" srcId="{2D3455CA-D0A2-4BD0-8B87-D1D277C97BC3}" destId="{982EB704-9D7E-4473-8016-3E455494C108}" srcOrd="1" destOrd="0" presId="urn:microsoft.com/office/officeart/2005/8/layout/hProcess6"/>
    <dgm:cxn modelId="{755C7ACD-ACCD-43CB-AE2B-C0A494B9EC7D}" srcId="{FBC6F4E0-059A-4DA6-A49D-2CA0631939D6}" destId="{9542D6E8-2282-4FA0-95FB-CDF74FE48E4F}" srcOrd="2" destOrd="0" parTransId="{28235888-9D4B-42AF-BF04-11184EDE29CE}" sibTransId="{E92E5092-5978-4E50-84E9-D788C1641FD5}"/>
    <dgm:cxn modelId="{A6253CD2-8420-4A79-B129-446E9C9C839D}" srcId="{A72CE325-9F43-4447-9CB5-FBE9E8C04055}" destId="{E59BAEFC-2431-432A-BC4E-A14476521BFC}" srcOrd="0" destOrd="0" parTransId="{05B4A171-DB66-4400-826B-808885146D07}" sibTransId="{1A64E7C0-3AC6-4CD6-80F2-883311A01F18}"/>
    <dgm:cxn modelId="{741FF5DE-2C83-49E6-8240-ADEDE7CCB0D0}" type="presOf" srcId="{E59BAEFC-2431-432A-BC4E-A14476521BFC}" destId="{6325338E-340E-4C8E-ADA7-C1DE9FEEBCB2}" srcOrd="0" destOrd="0" presId="urn:microsoft.com/office/officeart/2005/8/layout/hProcess6"/>
    <dgm:cxn modelId="{456E5BE0-41E1-4547-9D1C-A3296CE18C78}" type="presOf" srcId="{F2D30F39-D3A9-4A40-9E29-0F476E726060}" destId="{3B5707F3-1720-4687-B7E8-6890F0C732D7}" srcOrd="1" destOrd="0" presId="urn:microsoft.com/office/officeart/2005/8/layout/hProcess6"/>
    <dgm:cxn modelId="{5F25B7E1-823D-425E-818D-8E84F278893D}" srcId="{3D28CE3A-A375-4ED5-95EC-FB5C1744485A}" destId="{F2D30F39-D3A9-4A40-9E29-0F476E726060}" srcOrd="0" destOrd="0" parTransId="{0C03BBFB-5A65-49C9-8070-218F77C53046}" sibTransId="{B299332C-D41D-41CB-8672-0755343F727A}"/>
    <dgm:cxn modelId="{5AC816EF-0915-4852-A7FE-F4BF7F81732A}" type="presOf" srcId="{FBC6F4E0-059A-4DA6-A49D-2CA0631939D6}" destId="{9AAAF85F-AC17-4FFB-90E7-FD15CE3F928F}" srcOrd="0" destOrd="0" presId="urn:microsoft.com/office/officeart/2005/8/layout/hProcess6"/>
    <dgm:cxn modelId="{6B746E09-55CF-474B-8177-5062056417C9}" type="presParOf" srcId="{59E6D4FD-07C8-4089-A9D8-389E04E274AD}" destId="{589F3E47-3337-43C7-8083-1F9C97FE6E9B}" srcOrd="0" destOrd="0" presId="urn:microsoft.com/office/officeart/2005/8/layout/hProcess6"/>
    <dgm:cxn modelId="{024A9DF3-121E-44C1-B045-7549D2146CF6}" type="presParOf" srcId="{589F3E47-3337-43C7-8083-1F9C97FE6E9B}" destId="{E8139ED1-D98B-4D3B-BF1D-E7B015979A73}" srcOrd="0" destOrd="0" presId="urn:microsoft.com/office/officeart/2005/8/layout/hProcess6"/>
    <dgm:cxn modelId="{D325876B-DEAA-4F49-A087-43490E0D04EA}" type="presParOf" srcId="{589F3E47-3337-43C7-8083-1F9C97FE6E9B}" destId="{D0690AA3-C0BE-43AB-985A-270D8B71F31E}" srcOrd="1" destOrd="0" presId="urn:microsoft.com/office/officeart/2005/8/layout/hProcess6"/>
    <dgm:cxn modelId="{82B03AAA-0C8B-4648-B590-1FB1813E6125}" type="presParOf" srcId="{589F3E47-3337-43C7-8083-1F9C97FE6E9B}" destId="{8465FEA8-4AB0-474F-9976-07B3CE82D047}" srcOrd="2" destOrd="0" presId="urn:microsoft.com/office/officeart/2005/8/layout/hProcess6"/>
    <dgm:cxn modelId="{A89BCD16-AFC8-41CC-9322-F270E897BC8C}" type="presParOf" srcId="{589F3E47-3337-43C7-8083-1F9C97FE6E9B}" destId="{6325338E-340E-4C8E-ADA7-C1DE9FEEBCB2}" srcOrd="3" destOrd="0" presId="urn:microsoft.com/office/officeart/2005/8/layout/hProcess6"/>
    <dgm:cxn modelId="{D5B64E15-18A4-4D0C-9366-8E3B0256CF0E}" type="presParOf" srcId="{59E6D4FD-07C8-4089-A9D8-389E04E274AD}" destId="{5CCD127F-E57F-4E3A-AA33-B90952A7A044}" srcOrd="1" destOrd="0" presId="urn:microsoft.com/office/officeart/2005/8/layout/hProcess6"/>
    <dgm:cxn modelId="{3C212E31-81DD-4DB1-95AF-10DCF78917DD}" type="presParOf" srcId="{59E6D4FD-07C8-4089-A9D8-389E04E274AD}" destId="{01BA68E2-11E5-4578-9D6A-0533ED5DB79A}" srcOrd="2" destOrd="0" presId="urn:microsoft.com/office/officeart/2005/8/layout/hProcess6"/>
    <dgm:cxn modelId="{9BB593AD-B59C-4AEE-92C1-3AFC0BCE52C1}" type="presParOf" srcId="{01BA68E2-11E5-4578-9D6A-0533ED5DB79A}" destId="{B7E1D8AA-2E94-47E1-9EF3-D1B31D3C7C2B}" srcOrd="0" destOrd="0" presId="urn:microsoft.com/office/officeart/2005/8/layout/hProcess6"/>
    <dgm:cxn modelId="{F8ED7F86-EAD2-46E0-B003-2C2205C5AA03}" type="presParOf" srcId="{01BA68E2-11E5-4578-9D6A-0533ED5DB79A}" destId="{A10328B7-B8BA-411C-B06F-88E4EDA6163E}" srcOrd="1" destOrd="0" presId="urn:microsoft.com/office/officeart/2005/8/layout/hProcess6"/>
    <dgm:cxn modelId="{4AC81EAA-BF8B-4CBF-8E19-08709A480C45}" type="presParOf" srcId="{01BA68E2-11E5-4578-9D6A-0533ED5DB79A}" destId="{982EB704-9D7E-4473-8016-3E455494C108}" srcOrd="2" destOrd="0" presId="urn:microsoft.com/office/officeart/2005/8/layout/hProcess6"/>
    <dgm:cxn modelId="{C6807E84-7EC4-47E2-A0B8-A1FAF1D7CA61}" type="presParOf" srcId="{01BA68E2-11E5-4578-9D6A-0533ED5DB79A}" destId="{9AAAF85F-AC17-4FFB-90E7-FD15CE3F928F}" srcOrd="3" destOrd="0" presId="urn:microsoft.com/office/officeart/2005/8/layout/hProcess6"/>
    <dgm:cxn modelId="{E4DA614C-B9FC-49BD-A364-92306D81698D}" type="presParOf" srcId="{59E6D4FD-07C8-4089-A9D8-389E04E274AD}" destId="{F49188F1-5163-437B-8F8B-1E9BAEF206D3}" srcOrd="3" destOrd="0" presId="urn:microsoft.com/office/officeart/2005/8/layout/hProcess6"/>
    <dgm:cxn modelId="{E297F09B-AB9C-4B91-B481-C6C24AA5D51F}" type="presParOf" srcId="{59E6D4FD-07C8-4089-A9D8-389E04E274AD}" destId="{96B293FE-DC7A-4B4D-8EC4-06BFE42F7C18}" srcOrd="4" destOrd="0" presId="urn:microsoft.com/office/officeart/2005/8/layout/hProcess6"/>
    <dgm:cxn modelId="{B18281EA-AE45-4F04-A583-A1EBC408BBEE}" type="presParOf" srcId="{96B293FE-DC7A-4B4D-8EC4-06BFE42F7C18}" destId="{38F10091-DCC2-4F41-8146-9FCC7E7444CD}" srcOrd="0" destOrd="0" presId="urn:microsoft.com/office/officeart/2005/8/layout/hProcess6"/>
    <dgm:cxn modelId="{41A9680E-6038-4088-8F50-2431B1C40FEE}" type="presParOf" srcId="{96B293FE-DC7A-4B4D-8EC4-06BFE42F7C18}" destId="{604434E1-9064-4BB1-8058-19FDA21E3F1F}" srcOrd="1" destOrd="0" presId="urn:microsoft.com/office/officeart/2005/8/layout/hProcess6"/>
    <dgm:cxn modelId="{35C84769-6BAB-44F5-A618-4795D38373FA}" type="presParOf" srcId="{96B293FE-DC7A-4B4D-8EC4-06BFE42F7C18}" destId="{3B5707F3-1720-4687-B7E8-6890F0C732D7}" srcOrd="2" destOrd="0" presId="urn:microsoft.com/office/officeart/2005/8/layout/hProcess6"/>
    <dgm:cxn modelId="{2A2B4086-8CD1-462E-B040-797FB720EBD2}" type="presParOf" srcId="{96B293FE-DC7A-4B4D-8EC4-06BFE42F7C18}" destId="{7A35E6B3-04D8-46C6-B51C-E5CA44F0152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A82C247-C8AF-4D38-BEC8-B8ED88BA575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94C70C-EE34-49ED-85F2-1CF7674609DF}">
      <dgm:prSet phldrT="[Text]"/>
      <dgm:spPr/>
      <dgm:t>
        <a:bodyPr/>
        <a:lstStyle/>
        <a:p>
          <a:r>
            <a:rPr lang="de-DE" dirty="0"/>
            <a:t>CAD-Entwurf</a:t>
          </a:r>
        </a:p>
      </dgm:t>
    </dgm:pt>
    <dgm:pt modelId="{B96DE722-12E8-4604-94F5-85E94BDC4306}" type="parTrans" cxnId="{1B0A8A61-2426-47EB-B9DB-444E4DDE5305}">
      <dgm:prSet/>
      <dgm:spPr/>
      <dgm:t>
        <a:bodyPr/>
        <a:lstStyle/>
        <a:p>
          <a:endParaRPr lang="de-DE"/>
        </a:p>
      </dgm:t>
    </dgm:pt>
    <dgm:pt modelId="{A4073C06-1A52-4068-B560-B3716B968AE3}" type="sibTrans" cxnId="{1B0A8A61-2426-47EB-B9DB-444E4DDE5305}">
      <dgm:prSet/>
      <dgm:spPr/>
      <dgm:t>
        <a:bodyPr/>
        <a:lstStyle/>
        <a:p>
          <a:endParaRPr lang="de-DE"/>
        </a:p>
      </dgm:t>
    </dgm:pt>
    <dgm:pt modelId="{30A1D1D8-FF13-445E-BA20-E3DF050A5614}">
      <dgm:prSet phldrT="[Text]"/>
      <dgm:spPr/>
      <dgm:t>
        <a:bodyPr/>
        <a:lstStyle/>
        <a:p>
          <a:r>
            <a:rPr lang="de-DE" dirty="0"/>
            <a:t>Export in STL-Format</a:t>
          </a:r>
        </a:p>
      </dgm:t>
    </dgm:pt>
    <dgm:pt modelId="{5C24E6BB-9748-4F1F-A633-1BB8AE6F868A}" type="parTrans" cxnId="{3E4ADF9B-4836-49E4-89FF-DA36E6F21234}">
      <dgm:prSet/>
      <dgm:spPr/>
      <dgm:t>
        <a:bodyPr/>
        <a:lstStyle/>
        <a:p>
          <a:endParaRPr lang="de-DE"/>
        </a:p>
      </dgm:t>
    </dgm:pt>
    <dgm:pt modelId="{BFA88086-3BCC-41EE-9663-E6C3252EE139}" type="sibTrans" cxnId="{3E4ADF9B-4836-49E4-89FF-DA36E6F21234}">
      <dgm:prSet/>
      <dgm:spPr/>
      <dgm:t>
        <a:bodyPr/>
        <a:lstStyle/>
        <a:p>
          <a:endParaRPr lang="de-DE"/>
        </a:p>
      </dgm:t>
    </dgm:pt>
    <dgm:pt modelId="{6E7B5162-A77F-4AEF-A6F4-E3C0D177C075}">
      <dgm:prSet phldrT="[Text]"/>
      <dgm:spPr/>
      <dgm:t>
        <a:bodyPr/>
        <a:lstStyle/>
        <a:p>
          <a:r>
            <a:rPr lang="de-DE" dirty="0"/>
            <a:t>Einfaches, weit verbreitetes Format</a:t>
          </a:r>
        </a:p>
      </dgm:t>
    </dgm:pt>
    <dgm:pt modelId="{1F4AEF34-0EF2-4629-91B1-55575AC84963}" type="parTrans" cxnId="{0CE45626-345A-44C6-B362-9194374673B2}">
      <dgm:prSet/>
      <dgm:spPr/>
      <dgm:t>
        <a:bodyPr/>
        <a:lstStyle/>
        <a:p>
          <a:endParaRPr lang="de-DE"/>
        </a:p>
      </dgm:t>
    </dgm:pt>
    <dgm:pt modelId="{CD4F01A8-451F-46F0-B0D0-31E5FD9FE937}" type="sibTrans" cxnId="{0CE45626-345A-44C6-B362-9194374673B2}">
      <dgm:prSet/>
      <dgm:spPr/>
      <dgm:t>
        <a:bodyPr/>
        <a:lstStyle/>
        <a:p>
          <a:endParaRPr lang="de-DE"/>
        </a:p>
      </dgm:t>
    </dgm:pt>
    <dgm:pt modelId="{45049E94-6FCC-458C-BCEE-B2EA683CE7FC}">
      <dgm:prSet phldrT="[Text]"/>
      <dgm:spPr/>
      <dgm:t>
        <a:bodyPr/>
        <a:lstStyle/>
        <a:p>
          <a:r>
            <a:rPr lang="de-DE" dirty="0"/>
            <a:t>Konvertierung</a:t>
          </a:r>
        </a:p>
      </dgm:t>
    </dgm:pt>
    <dgm:pt modelId="{E5981200-7F5F-44B0-984E-A5DA8CE78A8A}" type="parTrans" cxnId="{29433160-F949-48E4-9A89-F9D91904D2A1}">
      <dgm:prSet/>
      <dgm:spPr/>
      <dgm:t>
        <a:bodyPr/>
        <a:lstStyle/>
        <a:p>
          <a:endParaRPr lang="de-DE"/>
        </a:p>
      </dgm:t>
    </dgm:pt>
    <dgm:pt modelId="{DBF635BB-631D-4569-BA09-37C7B96066A4}" type="sibTrans" cxnId="{29433160-F949-48E4-9A89-F9D91904D2A1}">
      <dgm:prSet/>
      <dgm:spPr/>
      <dgm:t>
        <a:bodyPr/>
        <a:lstStyle/>
        <a:p>
          <a:endParaRPr lang="de-DE"/>
        </a:p>
      </dgm:t>
    </dgm:pt>
    <dgm:pt modelId="{742E7A47-E8C7-424C-91F9-8DC4833DF368}">
      <dgm:prSet phldrT="[Text]"/>
      <dgm:spPr/>
      <dgm:t>
        <a:bodyPr/>
        <a:lstStyle/>
        <a:p>
          <a:r>
            <a:rPr lang="de-DE" dirty="0"/>
            <a:t>Mit Hilfe von Blender in OBJ-Format konvertieren</a:t>
          </a:r>
        </a:p>
      </dgm:t>
    </dgm:pt>
    <dgm:pt modelId="{5E14A8AE-A5D5-4DBC-A49D-64F76F3C8C4A}" type="parTrans" cxnId="{E084A293-CBB0-4F05-ABF4-FDBD49C54BB2}">
      <dgm:prSet/>
      <dgm:spPr/>
      <dgm:t>
        <a:bodyPr/>
        <a:lstStyle/>
        <a:p>
          <a:endParaRPr lang="de-DE"/>
        </a:p>
      </dgm:t>
    </dgm:pt>
    <dgm:pt modelId="{99BEA854-CED2-425F-8F34-55BC03025144}" type="sibTrans" cxnId="{E084A293-CBB0-4F05-ABF4-FDBD49C54BB2}">
      <dgm:prSet/>
      <dgm:spPr/>
      <dgm:t>
        <a:bodyPr/>
        <a:lstStyle/>
        <a:p>
          <a:endParaRPr lang="de-DE"/>
        </a:p>
      </dgm:t>
    </dgm:pt>
    <dgm:pt modelId="{C2D13F67-6D82-492D-A609-C034D26A78A6}">
      <dgm:prSet phldrT="[Text]"/>
      <dgm:spPr/>
      <dgm:t>
        <a:bodyPr/>
        <a:lstStyle/>
        <a:p>
          <a:r>
            <a:rPr lang="de-DE" dirty="0"/>
            <a:t>Weit verbreitetes 3D-Format</a:t>
          </a:r>
        </a:p>
      </dgm:t>
    </dgm:pt>
    <dgm:pt modelId="{288E957F-641E-4BDF-AD40-71A85C90202D}" type="parTrans" cxnId="{78D9B801-B6F0-4DDD-BC22-0519FD2D84C4}">
      <dgm:prSet/>
      <dgm:spPr/>
      <dgm:t>
        <a:bodyPr/>
        <a:lstStyle/>
        <a:p>
          <a:endParaRPr lang="de-DE"/>
        </a:p>
      </dgm:t>
    </dgm:pt>
    <dgm:pt modelId="{E03A274D-1BC6-4187-8717-BB2A6F520DFD}" type="sibTrans" cxnId="{78D9B801-B6F0-4DDD-BC22-0519FD2D84C4}">
      <dgm:prSet/>
      <dgm:spPr/>
      <dgm:t>
        <a:bodyPr/>
        <a:lstStyle/>
        <a:p>
          <a:endParaRPr lang="de-DE"/>
        </a:p>
      </dgm:t>
    </dgm:pt>
    <dgm:pt modelId="{7F741FFA-2FE2-4AC5-8847-D3EDA192BADF}">
      <dgm:prSet phldrT="[Text]"/>
      <dgm:spPr/>
      <dgm:t>
        <a:bodyPr/>
        <a:lstStyle/>
        <a:p>
          <a:r>
            <a:rPr lang="de-DE" dirty="0"/>
            <a:t>Laden</a:t>
          </a:r>
        </a:p>
      </dgm:t>
    </dgm:pt>
    <dgm:pt modelId="{91FC26BE-0F10-4F7F-8B77-B5ED02943473}" type="parTrans" cxnId="{94D8D0BC-C237-4CA7-A84E-B83F8C89BCCB}">
      <dgm:prSet/>
      <dgm:spPr/>
      <dgm:t>
        <a:bodyPr/>
        <a:lstStyle/>
        <a:p>
          <a:endParaRPr lang="de-DE"/>
        </a:p>
      </dgm:t>
    </dgm:pt>
    <dgm:pt modelId="{287D37A9-C203-4E02-B786-1BA96AAE6A2A}" type="sibTrans" cxnId="{94D8D0BC-C237-4CA7-A84E-B83F8C89BCCB}">
      <dgm:prSet/>
      <dgm:spPr/>
      <dgm:t>
        <a:bodyPr/>
        <a:lstStyle/>
        <a:p>
          <a:endParaRPr lang="de-DE"/>
        </a:p>
      </dgm:t>
    </dgm:pt>
    <dgm:pt modelId="{ECFB6EA0-E987-49EF-B74E-FDD3ED67516B}">
      <dgm:prSet phldrT="[Text]"/>
      <dgm:spPr/>
      <dgm:t>
        <a:bodyPr/>
        <a:lstStyle/>
        <a:p>
          <a:r>
            <a:rPr lang="de-DE" dirty="0"/>
            <a:t>Skript lädt OBJ-Dateien</a:t>
          </a:r>
        </a:p>
      </dgm:t>
    </dgm:pt>
    <dgm:pt modelId="{33F84BAA-A005-4E84-8405-053453963165}" type="parTrans" cxnId="{FA943BDC-C3E5-4AAB-A4E0-1F1610579953}">
      <dgm:prSet/>
      <dgm:spPr/>
      <dgm:t>
        <a:bodyPr/>
        <a:lstStyle/>
        <a:p>
          <a:endParaRPr lang="de-DE"/>
        </a:p>
      </dgm:t>
    </dgm:pt>
    <dgm:pt modelId="{4213936E-8B2F-4CAB-AC70-FF4BC44604D1}" type="sibTrans" cxnId="{FA943BDC-C3E5-4AAB-A4E0-1F1610579953}">
      <dgm:prSet/>
      <dgm:spPr/>
      <dgm:t>
        <a:bodyPr/>
        <a:lstStyle/>
        <a:p>
          <a:endParaRPr lang="de-DE"/>
        </a:p>
      </dgm:t>
    </dgm:pt>
    <dgm:pt modelId="{4525245B-57EB-4035-9073-45AB83FD47A8}">
      <dgm:prSet phldrT="[Text]"/>
      <dgm:spPr/>
      <dgm:t>
        <a:bodyPr/>
        <a:lstStyle/>
        <a:p>
          <a:r>
            <a:rPr lang="de-DE" dirty="0"/>
            <a:t>Hinzufügen von weiteren Skripten (Interaktion)</a:t>
          </a:r>
        </a:p>
      </dgm:t>
    </dgm:pt>
    <dgm:pt modelId="{F9BDDD09-752F-4DEB-B0F8-191F62F6A844}" type="parTrans" cxnId="{51A3322B-3D7A-401E-B646-05CD27646CFB}">
      <dgm:prSet/>
      <dgm:spPr/>
      <dgm:t>
        <a:bodyPr/>
        <a:lstStyle/>
        <a:p>
          <a:endParaRPr lang="de-DE"/>
        </a:p>
      </dgm:t>
    </dgm:pt>
    <dgm:pt modelId="{82045348-AE62-429F-A887-5C0BE602148B}" type="sibTrans" cxnId="{51A3322B-3D7A-401E-B646-05CD27646CFB}">
      <dgm:prSet/>
      <dgm:spPr/>
      <dgm:t>
        <a:bodyPr/>
        <a:lstStyle/>
        <a:p>
          <a:endParaRPr lang="de-DE"/>
        </a:p>
      </dgm:t>
    </dgm:pt>
    <dgm:pt modelId="{007EBF9F-895D-486A-9FE7-508250456CF5}" type="pres">
      <dgm:prSet presAssocID="{7A82C247-C8AF-4D38-BEC8-B8ED88BA5751}" presName="theList" presStyleCnt="0">
        <dgm:presLayoutVars>
          <dgm:dir/>
          <dgm:animLvl val="lvl"/>
          <dgm:resizeHandles val="exact"/>
        </dgm:presLayoutVars>
      </dgm:prSet>
      <dgm:spPr/>
    </dgm:pt>
    <dgm:pt modelId="{21A40D26-E70D-4706-AE2A-C10D79E61C45}" type="pres">
      <dgm:prSet presAssocID="{1994C70C-EE34-49ED-85F2-1CF7674609DF}" presName="compNode" presStyleCnt="0"/>
      <dgm:spPr/>
    </dgm:pt>
    <dgm:pt modelId="{ED0F8C43-1947-4B88-9C2D-79BEE5473AB5}" type="pres">
      <dgm:prSet presAssocID="{1994C70C-EE34-49ED-85F2-1CF7674609DF}" presName="noGeometry" presStyleCnt="0"/>
      <dgm:spPr/>
    </dgm:pt>
    <dgm:pt modelId="{3074B7B5-4B99-48E4-AA48-9B5A61A54C55}" type="pres">
      <dgm:prSet presAssocID="{1994C70C-EE34-49ED-85F2-1CF7674609DF}" presName="childTextVisible" presStyleLbl="bgAccFollowNode1" presStyleIdx="0" presStyleCnt="3">
        <dgm:presLayoutVars>
          <dgm:bulletEnabled val="1"/>
        </dgm:presLayoutVars>
      </dgm:prSet>
      <dgm:spPr/>
    </dgm:pt>
    <dgm:pt modelId="{2A1967D3-C50F-4592-9983-5C677DE9D4E7}" type="pres">
      <dgm:prSet presAssocID="{1994C70C-EE34-49ED-85F2-1CF7674609DF}" presName="childTextHidden" presStyleLbl="bgAccFollowNode1" presStyleIdx="0" presStyleCnt="3"/>
      <dgm:spPr/>
    </dgm:pt>
    <dgm:pt modelId="{2215B3FB-6F8E-4462-ADD6-B1A8E5EDA484}" type="pres">
      <dgm:prSet presAssocID="{1994C70C-EE34-49ED-85F2-1CF7674609D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3D543A4-6568-4039-80BA-06009AF686D5}" type="pres">
      <dgm:prSet presAssocID="{1994C70C-EE34-49ED-85F2-1CF7674609DF}" presName="aSpace" presStyleCnt="0"/>
      <dgm:spPr/>
    </dgm:pt>
    <dgm:pt modelId="{063111EF-D0C6-47FA-B049-80894262D0A7}" type="pres">
      <dgm:prSet presAssocID="{45049E94-6FCC-458C-BCEE-B2EA683CE7FC}" presName="compNode" presStyleCnt="0"/>
      <dgm:spPr/>
    </dgm:pt>
    <dgm:pt modelId="{E318F62A-AAEC-4049-8090-5DEB1CB1122D}" type="pres">
      <dgm:prSet presAssocID="{45049E94-6FCC-458C-BCEE-B2EA683CE7FC}" presName="noGeometry" presStyleCnt="0"/>
      <dgm:spPr/>
    </dgm:pt>
    <dgm:pt modelId="{7534C732-6463-4C19-87F5-D285D0E2EB5C}" type="pres">
      <dgm:prSet presAssocID="{45049E94-6FCC-458C-BCEE-B2EA683CE7FC}" presName="childTextVisible" presStyleLbl="bgAccFollowNode1" presStyleIdx="1" presStyleCnt="3">
        <dgm:presLayoutVars>
          <dgm:bulletEnabled val="1"/>
        </dgm:presLayoutVars>
      </dgm:prSet>
      <dgm:spPr/>
    </dgm:pt>
    <dgm:pt modelId="{77D777FE-78C6-4CD1-8F8C-29DB1E29BA7A}" type="pres">
      <dgm:prSet presAssocID="{45049E94-6FCC-458C-BCEE-B2EA683CE7FC}" presName="childTextHidden" presStyleLbl="bgAccFollowNode1" presStyleIdx="1" presStyleCnt="3"/>
      <dgm:spPr/>
    </dgm:pt>
    <dgm:pt modelId="{50288F10-409E-4342-A78C-A3D2DD0A4AD0}" type="pres">
      <dgm:prSet presAssocID="{45049E94-6FCC-458C-BCEE-B2EA683CE7F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C33768E-0E5D-457B-95E2-03ADDD302DB7}" type="pres">
      <dgm:prSet presAssocID="{45049E94-6FCC-458C-BCEE-B2EA683CE7FC}" presName="aSpace" presStyleCnt="0"/>
      <dgm:spPr/>
    </dgm:pt>
    <dgm:pt modelId="{CBA56168-72FD-407E-B77E-AB1FEB6B2EAA}" type="pres">
      <dgm:prSet presAssocID="{7F741FFA-2FE2-4AC5-8847-D3EDA192BADF}" presName="compNode" presStyleCnt="0"/>
      <dgm:spPr/>
    </dgm:pt>
    <dgm:pt modelId="{7EC4DF09-0CC2-41BA-B044-EC1A5087890D}" type="pres">
      <dgm:prSet presAssocID="{7F741FFA-2FE2-4AC5-8847-D3EDA192BADF}" presName="noGeometry" presStyleCnt="0"/>
      <dgm:spPr/>
    </dgm:pt>
    <dgm:pt modelId="{FF7881D8-D27E-46E1-B72D-85880339596E}" type="pres">
      <dgm:prSet presAssocID="{7F741FFA-2FE2-4AC5-8847-D3EDA192BADF}" presName="childTextVisible" presStyleLbl="bgAccFollowNode1" presStyleIdx="2" presStyleCnt="3">
        <dgm:presLayoutVars>
          <dgm:bulletEnabled val="1"/>
        </dgm:presLayoutVars>
      </dgm:prSet>
      <dgm:spPr/>
    </dgm:pt>
    <dgm:pt modelId="{4E1A23B2-8923-4991-87C0-DE6E3B2BA098}" type="pres">
      <dgm:prSet presAssocID="{7F741FFA-2FE2-4AC5-8847-D3EDA192BADF}" presName="childTextHidden" presStyleLbl="bgAccFollowNode1" presStyleIdx="2" presStyleCnt="3"/>
      <dgm:spPr/>
    </dgm:pt>
    <dgm:pt modelId="{4101AA44-F07B-45BE-86A9-C6D15C1B4915}" type="pres">
      <dgm:prSet presAssocID="{7F741FFA-2FE2-4AC5-8847-D3EDA192BADF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8D9B801-B6F0-4DDD-BC22-0519FD2D84C4}" srcId="{742E7A47-E8C7-424C-91F9-8DC4833DF368}" destId="{C2D13F67-6D82-492D-A609-C034D26A78A6}" srcOrd="0" destOrd="0" parTransId="{288E957F-641E-4BDF-AD40-71A85C90202D}" sibTransId="{E03A274D-1BC6-4187-8717-BB2A6F520DFD}"/>
    <dgm:cxn modelId="{DBD4EF0A-F212-437D-8A81-B6229965EB5B}" type="presOf" srcId="{C2D13F67-6D82-492D-A609-C034D26A78A6}" destId="{77D777FE-78C6-4CD1-8F8C-29DB1E29BA7A}" srcOrd="1" destOrd="1" presId="urn:microsoft.com/office/officeart/2005/8/layout/hProcess6"/>
    <dgm:cxn modelId="{AF134411-B78E-4945-8C6C-3C24C2564084}" type="presOf" srcId="{ECFB6EA0-E987-49EF-B74E-FDD3ED67516B}" destId="{4E1A23B2-8923-4991-87C0-DE6E3B2BA098}" srcOrd="1" destOrd="0" presId="urn:microsoft.com/office/officeart/2005/8/layout/hProcess6"/>
    <dgm:cxn modelId="{C5024519-FFC8-4C3C-8CD0-D0D5A7E3153C}" type="presOf" srcId="{4525245B-57EB-4035-9073-45AB83FD47A8}" destId="{4E1A23B2-8923-4991-87C0-DE6E3B2BA098}" srcOrd="1" destOrd="1" presId="urn:microsoft.com/office/officeart/2005/8/layout/hProcess6"/>
    <dgm:cxn modelId="{0CE45626-345A-44C6-B362-9194374673B2}" srcId="{30A1D1D8-FF13-445E-BA20-E3DF050A5614}" destId="{6E7B5162-A77F-4AEF-A6F4-E3C0D177C075}" srcOrd="0" destOrd="0" parTransId="{1F4AEF34-0EF2-4629-91B1-55575AC84963}" sibTransId="{CD4F01A8-451F-46F0-B0D0-31E5FD9FE937}"/>
    <dgm:cxn modelId="{51A3322B-3D7A-401E-B646-05CD27646CFB}" srcId="{7F741FFA-2FE2-4AC5-8847-D3EDA192BADF}" destId="{4525245B-57EB-4035-9073-45AB83FD47A8}" srcOrd="1" destOrd="0" parTransId="{F9BDDD09-752F-4DEB-B0F8-191F62F6A844}" sibTransId="{82045348-AE62-429F-A887-5C0BE602148B}"/>
    <dgm:cxn modelId="{26FED92D-6F55-4335-9920-E7B9335D23BC}" type="presOf" srcId="{45049E94-6FCC-458C-BCEE-B2EA683CE7FC}" destId="{50288F10-409E-4342-A78C-A3D2DD0A4AD0}" srcOrd="0" destOrd="0" presId="urn:microsoft.com/office/officeart/2005/8/layout/hProcess6"/>
    <dgm:cxn modelId="{CFF0BE30-95DB-49FF-90C9-6B50F124E548}" type="presOf" srcId="{6E7B5162-A77F-4AEF-A6F4-E3C0D177C075}" destId="{2A1967D3-C50F-4592-9983-5C677DE9D4E7}" srcOrd="1" destOrd="1" presId="urn:microsoft.com/office/officeart/2005/8/layout/hProcess6"/>
    <dgm:cxn modelId="{EDB41D5C-9F25-470C-8B75-2112010089EA}" type="presOf" srcId="{C2D13F67-6D82-492D-A609-C034D26A78A6}" destId="{7534C732-6463-4C19-87F5-D285D0E2EB5C}" srcOrd="0" destOrd="1" presId="urn:microsoft.com/office/officeart/2005/8/layout/hProcess6"/>
    <dgm:cxn modelId="{29433160-F949-48E4-9A89-F9D91904D2A1}" srcId="{7A82C247-C8AF-4D38-BEC8-B8ED88BA5751}" destId="{45049E94-6FCC-458C-BCEE-B2EA683CE7FC}" srcOrd="1" destOrd="0" parTransId="{E5981200-7F5F-44B0-984E-A5DA8CE78A8A}" sibTransId="{DBF635BB-631D-4569-BA09-37C7B96066A4}"/>
    <dgm:cxn modelId="{1B0A8A61-2426-47EB-B9DB-444E4DDE5305}" srcId="{7A82C247-C8AF-4D38-BEC8-B8ED88BA5751}" destId="{1994C70C-EE34-49ED-85F2-1CF7674609DF}" srcOrd="0" destOrd="0" parTransId="{B96DE722-12E8-4604-94F5-85E94BDC4306}" sibTransId="{A4073C06-1A52-4068-B560-B3716B968AE3}"/>
    <dgm:cxn modelId="{BCA86D43-C4B4-4719-B00A-A6DAAA2A2C84}" type="presOf" srcId="{ECFB6EA0-E987-49EF-B74E-FDD3ED67516B}" destId="{FF7881D8-D27E-46E1-B72D-85880339596E}" srcOrd="0" destOrd="0" presId="urn:microsoft.com/office/officeart/2005/8/layout/hProcess6"/>
    <dgm:cxn modelId="{1CDFEC63-1740-4900-8654-F666136568E1}" type="presOf" srcId="{6E7B5162-A77F-4AEF-A6F4-E3C0D177C075}" destId="{3074B7B5-4B99-48E4-AA48-9B5A61A54C55}" srcOrd="0" destOrd="1" presId="urn:microsoft.com/office/officeart/2005/8/layout/hProcess6"/>
    <dgm:cxn modelId="{5C165874-169C-424B-8349-BCA41C9919A9}" type="presOf" srcId="{7A82C247-C8AF-4D38-BEC8-B8ED88BA5751}" destId="{007EBF9F-895D-486A-9FE7-508250456CF5}" srcOrd="0" destOrd="0" presId="urn:microsoft.com/office/officeart/2005/8/layout/hProcess6"/>
    <dgm:cxn modelId="{47388A5A-C227-48F4-8CD8-960D870589A7}" type="presOf" srcId="{4525245B-57EB-4035-9073-45AB83FD47A8}" destId="{FF7881D8-D27E-46E1-B72D-85880339596E}" srcOrd="0" destOrd="1" presId="urn:microsoft.com/office/officeart/2005/8/layout/hProcess6"/>
    <dgm:cxn modelId="{28099987-7730-4D1B-8D63-F223045C9969}" type="presOf" srcId="{30A1D1D8-FF13-445E-BA20-E3DF050A5614}" destId="{2A1967D3-C50F-4592-9983-5C677DE9D4E7}" srcOrd="1" destOrd="0" presId="urn:microsoft.com/office/officeart/2005/8/layout/hProcess6"/>
    <dgm:cxn modelId="{E084A293-CBB0-4F05-ABF4-FDBD49C54BB2}" srcId="{45049E94-6FCC-458C-BCEE-B2EA683CE7FC}" destId="{742E7A47-E8C7-424C-91F9-8DC4833DF368}" srcOrd="0" destOrd="0" parTransId="{5E14A8AE-A5D5-4DBC-A49D-64F76F3C8C4A}" sibTransId="{99BEA854-CED2-425F-8F34-55BC03025144}"/>
    <dgm:cxn modelId="{3E4ADF9B-4836-49E4-89FF-DA36E6F21234}" srcId="{1994C70C-EE34-49ED-85F2-1CF7674609DF}" destId="{30A1D1D8-FF13-445E-BA20-E3DF050A5614}" srcOrd="0" destOrd="0" parTransId="{5C24E6BB-9748-4F1F-A633-1BB8AE6F868A}" sibTransId="{BFA88086-3BCC-41EE-9663-E6C3252EE139}"/>
    <dgm:cxn modelId="{055299AB-4926-482A-AF9C-ECF8A93B45A2}" type="presOf" srcId="{1994C70C-EE34-49ED-85F2-1CF7674609DF}" destId="{2215B3FB-6F8E-4462-ADD6-B1A8E5EDA484}" srcOrd="0" destOrd="0" presId="urn:microsoft.com/office/officeart/2005/8/layout/hProcess6"/>
    <dgm:cxn modelId="{94D8D0BC-C237-4CA7-A84E-B83F8C89BCCB}" srcId="{7A82C247-C8AF-4D38-BEC8-B8ED88BA5751}" destId="{7F741FFA-2FE2-4AC5-8847-D3EDA192BADF}" srcOrd="2" destOrd="0" parTransId="{91FC26BE-0F10-4F7F-8B77-B5ED02943473}" sibTransId="{287D37A9-C203-4E02-B786-1BA96AAE6A2A}"/>
    <dgm:cxn modelId="{2BED8CBF-FCCD-4212-BFC3-7E833F9068D1}" type="presOf" srcId="{30A1D1D8-FF13-445E-BA20-E3DF050A5614}" destId="{3074B7B5-4B99-48E4-AA48-9B5A61A54C55}" srcOrd="0" destOrd="0" presId="urn:microsoft.com/office/officeart/2005/8/layout/hProcess6"/>
    <dgm:cxn modelId="{55D06CD5-5D85-4663-B08F-4D2E3C346162}" type="presOf" srcId="{7F741FFA-2FE2-4AC5-8847-D3EDA192BADF}" destId="{4101AA44-F07B-45BE-86A9-C6D15C1B4915}" srcOrd="0" destOrd="0" presId="urn:microsoft.com/office/officeart/2005/8/layout/hProcess6"/>
    <dgm:cxn modelId="{72E28BD6-2423-4A99-9333-41795806DEEC}" type="presOf" srcId="{742E7A47-E8C7-424C-91F9-8DC4833DF368}" destId="{7534C732-6463-4C19-87F5-D285D0E2EB5C}" srcOrd="0" destOrd="0" presId="urn:microsoft.com/office/officeart/2005/8/layout/hProcess6"/>
    <dgm:cxn modelId="{FA943BDC-C3E5-4AAB-A4E0-1F1610579953}" srcId="{7F741FFA-2FE2-4AC5-8847-D3EDA192BADF}" destId="{ECFB6EA0-E987-49EF-B74E-FDD3ED67516B}" srcOrd="0" destOrd="0" parTransId="{33F84BAA-A005-4E84-8405-053453963165}" sibTransId="{4213936E-8B2F-4CAB-AC70-FF4BC44604D1}"/>
    <dgm:cxn modelId="{D036DBED-3EB2-4FEB-82F2-91FB6DA28889}" type="presOf" srcId="{742E7A47-E8C7-424C-91F9-8DC4833DF368}" destId="{77D777FE-78C6-4CD1-8F8C-29DB1E29BA7A}" srcOrd="1" destOrd="0" presId="urn:microsoft.com/office/officeart/2005/8/layout/hProcess6"/>
    <dgm:cxn modelId="{009231B6-C681-44AD-BEBE-A8E3753BAF1A}" type="presParOf" srcId="{007EBF9F-895D-486A-9FE7-508250456CF5}" destId="{21A40D26-E70D-4706-AE2A-C10D79E61C45}" srcOrd="0" destOrd="0" presId="urn:microsoft.com/office/officeart/2005/8/layout/hProcess6"/>
    <dgm:cxn modelId="{9AED30DE-1894-461E-BADE-2599BBADC08B}" type="presParOf" srcId="{21A40D26-E70D-4706-AE2A-C10D79E61C45}" destId="{ED0F8C43-1947-4B88-9C2D-79BEE5473AB5}" srcOrd="0" destOrd="0" presId="urn:microsoft.com/office/officeart/2005/8/layout/hProcess6"/>
    <dgm:cxn modelId="{EE522B0D-ED82-4133-B11E-7E2D16E0E567}" type="presParOf" srcId="{21A40D26-E70D-4706-AE2A-C10D79E61C45}" destId="{3074B7B5-4B99-48E4-AA48-9B5A61A54C55}" srcOrd="1" destOrd="0" presId="urn:microsoft.com/office/officeart/2005/8/layout/hProcess6"/>
    <dgm:cxn modelId="{15CE4F60-EA88-47E1-AF70-9E1F9B8A0A36}" type="presParOf" srcId="{21A40D26-E70D-4706-AE2A-C10D79E61C45}" destId="{2A1967D3-C50F-4592-9983-5C677DE9D4E7}" srcOrd="2" destOrd="0" presId="urn:microsoft.com/office/officeart/2005/8/layout/hProcess6"/>
    <dgm:cxn modelId="{A9AAD58E-7318-4E9E-AE63-216A75D89266}" type="presParOf" srcId="{21A40D26-E70D-4706-AE2A-C10D79E61C45}" destId="{2215B3FB-6F8E-4462-ADD6-B1A8E5EDA484}" srcOrd="3" destOrd="0" presId="urn:microsoft.com/office/officeart/2005/8/layout/hProcess6"/>
    <dgm:cxn modelId="{EFBE0541-2D3E-4D1D-8BB1-A96778EB8416}" type="presParOf" srcId="{007EBF9F-895D-486A-9FE7-508250456CF5}" destId="{D3D543A4-6568-4039-80BA-06009AF686D5}" srcOrd="1" destOrd="0" presId="urn:microsoft.com/office/officeart/2005/8/layout/hProcess6"/>
    <dgm:cxn modelId="{3A699442-48BC-4FD5-83E8-3ECEE0BF0AFA}" type="presParOf" srcId="{007EBF9F-895D-486A-9FE7-508250456CF5}" destId="{063111EF-D0C6-47FA-B049-80894262D0A7}" srcOrd="2" destOrd="0" presId="urn:microsoft.com/office/officeart/2005/8/layout/hProcess6"/>
    <dgm:cxn modelId="{1B08A77A-2639-4253-9A44-B3CAA5F9C962}" type="presParOf" srcId="{063111EF-D0C6-47FA-B049-80894262D0A7}" destId="{E318F62A-AAEC-4049-8090-5DEB1CB1122D}" srcOrd="0" destOrd="0" presId="urn:microsoft.com/office/officeart/2005/8/layout/hProcess6"/>
    <dgm:cxn modelId="{C29B03D7-8844-4E26-A7DF-AF278AE5576B}" type="presParOf" srcId="{063111EF-D0C6-47FA-B049-80894262D0A7}" destId="{7534C732-6463-4C19-87F5-D285D0E2EB5C}" srcOrd="1" destOrd="0" presId="urn:microsoft.com/office/officeart/2005/8/layout/hProcess6"/>
    <dgm:cxn modelId="{B601DFA3-3B82-4E23-A720-EFFCED71D94A}" type="presParOf" srcId="{063111EF-D0C6-47FA-B049-80894262D0A7}" destId="{77D777FE-78C6-4CD1-8F8C-29DB1E29BA7A}" srcOrd="2" destOrd="0" presId="urn:microsoft.com/office/officeart/2005/8/layout/hProcess6"/>
    <dgm:cxn modelId="{D8F49CE7-2122-47F7-AF64-580AE5B8499A}" type="presParOf" srcId="{063111EF-D0C6-47FA-B049-80894262D0A7}" destId="{50288F10-409E-4342-A78C-A3D2DD0A4AD0}" srcOrd="3" destOrd="0" presId="urn:microsoft.com/office/officeart/2005/8/layout/hProcess6"/>
    <dgm:cxn modelId="{896F1FAF-047D-457E-8011-9DB244EC7530}" type="presParOf" srcId="{007EBF9F-895D-486A-9FE7-508250456CF5}" destId="{CC33768E-0E5D-457B-95E2-03ADDD302DB7}" srcOrd="3" destOrd="0" presId="urn:microsoft.com/office/officeart/2005/8/layout/hProcess6"/>
    <dgm:cxn modelId="{EFF820DD-0F2E-4777-86FE-3C6B2BC04964}" type="presParOf" srcId="{007EBF9F-895D-486A-9FE7-508250456CF5}" destId="{CBA56168-72FD-407E-B77E-AB1FEB6B2EAA}" srcOrd="4" destOrd="0" presId="urn:microsoft.com/office/officeart/2005/8/layout/hProcess6"/>
    <dgm:cxn modelId="{D3D98CED-253A-46E4-BDC7-566F1016CA33}" type="presParOf" srcId="{CBA56168-72FD-407E-B77E-AB1FEB6B2EAA}" destId="{7EC4DF09-0CC2-41BA-B044-EC1A5087890D}" srcOrd="0" destOrd="0" presId="urn:microsoft.com/office/officeart/2005/8/layout/hProcess6"/>
    <dgm:cxn modelId="{085568E6-F934-4490-B06B-D98E7546EE1F}" type="presParOf" srcId="{CBA56168-72FD-407E-B77E-AB1FEB6B2EAA}" destId="{FF7881D8-D27E-46E1-B72D-85880339596E}" srcOrd="1" destOrd="0" presId="urn:microsoft.com/office/officeart/2005/8/layout/hProcess6"/>
    <dgm:cxn modelId="{0D458969-E8D5-4558-BF08-50C3553A35F4}" type="presParOf" srcId="{CBA56168-72FD-407E-B77E-AB1FEB6B2EAA}" destId="{4E1A23B2-8923-4991-87C0-DE6E3B2BA098}" srcOrd="2" destOrd="0" presId="urn:microsoft.com/office/officeart/2005/8/layout/hProcess6"/>
    <dgm:cxn modelId="{CB5875B0-1A4D-46E1-B559-6911F772A2A2}" type="presParOf" srcId="{CBA56168-72FD-407E-B77E-AB1FEB6B2EAA}" destId="{4101AA44-F07B-45BE-86A9-C6D15C1B491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5B38A-5868-4249-B635-2DE77EEB45AA}">
      <dsp:nvSpPr>
        <dsp:cNvPr id="0" name=""/>
        <dsp:cNvSpPr/>
      </dsp:nvSpPr>
      <dsp:spPr>
        <a:xfrm rot="5400000">
          <a:off x="6317539" y="-2563994"/>
          <a:ext cx="1044344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Infrarot Strahlung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Unterschiedliche Reflexionseigenschaften der Oberflächen</a:t>
          </a:r>
          <a:endParaRPr lang="en-GB" sz="1900" kern="1200" dirty="0"/>
        </a:p>
      </dsp:txBody>
      <dsp:txXfrm rot="-5400000">
        <a:off x="3621024" y="183502"/>
        <a:ext cx="6386395" cy="942382"/>
      </dsp:txXfrm>
    </dsp:sp>
    <dsp:sp modelId="{388AA503-D02B-4818-BB8C-ED4BEF88BD74}">
      <dsp:nvSpPr>
        <dsp:cNvPr id="0" name=""/>
        <dsp:cNvSpPr/>
      </dsp:nvSpPr>
      <dsp:spPr>
        <a:xfrm>
          <a:off x="0" y="1977"/>
          <a:ext cx="3621024" cy="13054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Umgebungserkennung</a:t>
          </a:r>
          <a:endParaRPr lang="en-GB" sz="2300" kern="1200" dirty="0"/>
        </a:p>
      </dsp:txBody>
      <dsp:txXfrm>
        <a:off x="63726" y="65703"/>
        <a:ext cx="3493572" cy="1177979"/>
      </dsp:txXfrm>
    </dsp:sp>
    <dsp:sp modelId="{D29BC185-665B-450A-9E55-7CD4EEE5F397}">
      <dsp:nvSpPr>
        <dsp:cNvPr id="0" name=""/>
        <dsp:cNvSpPr/>
      </dsp:nvSpPr>
      <dsp:spPr>
        <a:xfrm rot="5400000">
          <a:off x="6317539" y="-1193292"/>
          <a:ext cx="1044344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Trennung des Körpers vom Hintergrund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Repräsentation durch </a:t>
          </a:r>
          <a:r>
            <a:rPr lang="de-DE" sz="1900" kern="1200" dirty="0" err="1"/>
            <a:t>Pointcloud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Berechnung des Skeletts</a:t>
          </a:r>
          <a:endParaRPr lang="en-GB" sz="1900" kern="1200" dirty="0"/>
        </a:p>
      </dsp:txBody>
      <dsp:txXfrm rot="-5400000">
        <a:off x="3621024" y="1554204"/>
        <a:ext cx="6386395" cy="942382"/>
      </dsp:txXfrm>
    </dsp:sp>
    <dsp:sp modelId="{5721C83A-FFA5-4B83-B878-626B7570AB8D}">
      <dsp:nvSpPr>
        <dsp:cNvPr id="0" name=""/>
        <dsp:cNvSpPr/>
      </dsp:nvSpPr>
      <dsp:spPr>
        <a:xfrm>
          <a:off x="0" y="1372680"/>
          <a:ext cx="3621024" cy="13054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Körpererkennung</a:t>
          </a:r>
          <a:endParaRPr lang="en-GB" sz="2300" kern="1200" dirty="0"/>
        </a:p>
      </dsp:txBody>
      <dsp:txXfrm>
        <a:off x="63726" y="1436406"/>
        <a:ext cx="3493572" cy="1177979"/>
      </dsp:txXfrm>
    </dsp:sp>
    <dsp:sp modelId="{8A4F238D-345A-4CCE-B6A1-C35F544B109E}">
      <dsp:nvSpPr>
        <dsp:cNvPr id="0" name=""/>
        <dsp:cNvSpPr/>
      </dsp:nvSpPr>
      <dsp:spPr>
        <a:xfrm rot="5400000">
          <a:off x="6317539" y="177410"/>
          <a:ext cx="1044344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SDK stellt Daten bereit</a:t>
          </a:r>
          <a:endParaRPr lang="en-GB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Koordinaten der Joints</a:t>
          </a:r>
          <a:endParaRPr lang="en-GB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 err="1"/>
            <a:t>Handstates</a:t>
          </a:r>
          <a:endParaRPr lang="en-GB" sz="1900" kern="1200" dirty="0"/>
        </a:p>
      </dsp:txBody>
      <dsp:txXfrm rot="-5400000">
        <a:off x="3621024" y="2924907"/>
        <a:ext cx="6386395" cy="942382"/>
      </dsp:txXfrm>
    </dsp:sp>
    <dsp:sp modelId="{7277FB55-56CF-45B6-B002-FCFEA5AF7F4C}">
      <dsp:nvSpPr>
        <dsp:cNvPr id="0" name=""/>
        <dsp:cNvSpPr/>
      </dsp:nvSpPr>
      <dsp:spPr>
        <a:xfrm>
          <a:off x="0" y="2743383"/>
          <a:ext cx="3621024" cy="13054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Daten</a:t>
          </a:r>
          <a:endParaRPr lang="en-GB" sz="2300" kern="1200" dirty="0"/>
        </a:p>
      </dsp:txBody>
      <dsp:txXfrm>
        <a:off x="63726" y="2807109"/>
        <a:ext cx="3493572" cy="11779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88FD7-4998-4F7B-9AA3-D0A1A4317734}">
      <dsp:nvSpPr>
        <dsp:cNvPr id="0" name=""/>
        <dsp:cNvSpPr/>
      </dsp:nvSpPr>
      <dsp:spPr>
        <a:xfrm rot="5400000">
          <a:off x="6528386" y="-2827750"/>
          <a:ext cx="62265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CAD -&gt; 3D</a:t>
          </a:r>
          <a:endParaRPr lang="en-GB" sz="1100" kern="1200" dirty="0"/>
        </a:p>
      </dsp:txBody>
      <dsp:txXfrm rot="-5400000">
        <a:off x="3621024" y="110007"/>
        <a:ext cx="6406981" cy="561861"/>
      </dsp:txXfrm>
    </dsp:sp>
    <dsp:sp modelId="{97E53724-9583-4A7E-9EAD-FC933B53EF63}">
      <dsp:nvSpPr>
        <dsp:cNvPr id="0" name=""/>
        <dsp:cNvSpPr/>
      </dsp:nvSpPr>
      <dsp:spPr>
        <a:xfrm>
          <a:off x="0" y="1780"/>
          <a:ext cx="3621024" cy="778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Dateiformat</a:t>
          </a:r>
          <a:endParaRPr lang="en-GB" sz="2400" kern="1200" dirty="0"/>
        </a:p>
      </dsp:txBody>
      <dsp:txXfrm>
        <a:off x="37994" y="39774"/>
        <a:ext cx="3545036" cy="702325"/>
      </dsp:txXfrm>
    </dsp:sp>
    <dsp:sp modelId="{3C8D3175-8AD9-489F-8B42-BE43F1005CEE}">
      <dsp:nvSpPr>
        <dsp:cNvPr id="0" name=""/>
        <dsp:cNvSpPr/>
      </dsp:nvSpPr>
      <dsp:spPr>
        <a:xfrm rot="5400000">
          <a:off x="6528386" y="-2010521"/>
          <a:ext cx="62265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Von Unity standardmäßig nicht unterstützt</a:t>
          </a:r>
          <a:endParaRPr lang="en-GB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Benötigt andere Software (Blender)</a:t>
          </a:r>
          <a:endParaRPr lang="en-GB" sz="1100" kern="1200"/>
        </a:p>
      </dsp:txBody>
      <dsp:txXfrm rot="-5400000">
        <a:off x="3621024" y="927236"/>
        <a:ext cx="6406981" cy="561861"/>
      </dsp:txXfrm>
    </dsp:sp>
    <dsp:sp modelId="{A298724A-1179-4990-9A9A-8892235E47CE}">
      <dsp:nvSpPr>
        <dsp:cNvPr id="0" name=""/>
        <dsp:cNvSpPr/>
      </dsp:nvSpPr>
      <dsp:spPr>
        <a:xfrm>
          <a:off x="0" y="819009"/>
          <a:ext cx="3621024" cy="778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Konvertierung</a:t>
          </a:r>
          <a:endParaRPr lang="en-GB" sz="2400" kern="1200" dirty="0"/>
        </a:p>
      </dsp:txBody>
      <dsp:txXfrm>
        <a:off x="37994" y="857003"/>
        <a:ext cx="3545036" cy="702325"/>
      </dsp:txXfrm>
    </dsp:sp>
    <dsp:sp modelId="{8A81A926-207E-4EAF-9DA4-92285EB40279}">
      <dsp:nvSpPr>
        <dsp:cNvPr id="0" name=""/>
        <dsp:cNvSpPr/>
      </dsp:nvSpPr>
      <dsp:spPr>
        <a:xfrm rot="5400000">
          <a:off x="6528386" y="-1193292"/>
          <a:ext cx="62265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Von Unity standardmäßig nicht unterstützt</a:t>
          </a:r>
          <a:endParaRPr lang="en-GB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Benötigt Erweiterungsskript</a:t>
          </a:r>
          <a:endParaRPr lang="en-GB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Laden von großen Dateien (Unity Vertices Limit)</a:t>
          </a:r>
          <a:endParaRPr lang="en-GB" sz="1100" kern="1200"/>
        </a:p>
      </dsp:txBody>
      <dsp:txXfrm rot="-5400000">
        <a:off x="3621024" y="1744465"/>
        <a:ext cx="6406981" cy="561861"/>
      </dsp:txXfrm>
    </dsp:sp>
    <dsp:sp modelId="{1C15CF9C-CF20-431F-B570-FD87448B3426}">
      <dsp:nvSpPr>
        <dsp:cNvPr id="0" name=""/>
        <dsp:cNvSpPr/>
      </dsp:nvSpPr>
      <dsp:spPr>
        <a:xfrm>
          <a:off x="0" y="1636239"/>
          <a:ext cx="3621024" cy="778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Laden zur Laufzeit</a:t>
          </a:r>
          <a:endParaRPr lang="en-GB" sz="2400" kern="1200" dirty="0"/>
        </a:p>
      </dsp:txBody>
      <dsp:txXfrm>
        <a:off x="37994" y="1674233"/>
        <a:ext cx="3545036" cy="702325"/>
      </dsp:txXfrm>
    </dsp:sp>
    <dsp:sp modelId="{9C8DB1C6-A997-4875-8D3D-EAB3A58A67AB}">
      <dsp:nvSpPr>
        <dsp:cNvPr id="0" name=""/>
        <dsp:cNvSpPr/>
      </dsp:nvSpPr>
      <dsp:spPr>
        <a:xfrm rot="5400000">
          <a:off x="6528386" y="-376062"/>
          <a:ext cx="62265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Controller werden ausgeblendet</a:t>
          </a:r>
          <a:endParaRPr lang="en-GB" sz="1100" kern="1200"/>
        </a:p>
      </dsp:txBody>
      <dsp:txXfrm rot="-5400000">
        <a:off x="3621024" y="2561695"/>
        <a:ext cx="6406981" cy="561861"/>
      </dsp:txXfrm>
    </dsp:sp>
    <dsp:sp modelId="{34BB54B0-0871-4FD0-8329-BF93573A6910}">
      <dsp:nvSpPr>
        <dsp:cNvPr id="0" name=""/>
        <dsp:cNvSpPr/>
      </dsp:nvSpPr>
      <dsp:spPr>
        <a:xfrm>
          <a:off x="0" y="2453468"/>
          <a:ext cx="3621024" cy="778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Bugs in der VR-Software</a:t>
          </a:r>
          <a:endParaRPr lang="en-GB" sz="2400" kern="1200"/>
        </a:p>
      </dsp:txBody>
      <dsp:txXfrm>
        <a:off x="37994" y="2491462"/>
        <a:ext cx="3545036" cy="702325"/>
      </dsp:txXfrm>
    </dsp:sp>
    <dsp:sp modelId="{E104CD97-A039-4EFF-ADB0-7FC298869DCA}">
      <dsp:nvSpPr>
        <dsp:cNvPr id="0" name=""/>
        <dsp:cNvSpPr/>
      </dsp:nvSpPr>
      <dsp:spPr>
        <a:xfrm rot="5400000">
          <a:off x="6528386" y="441166"/>
          <a:ext cx="62265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Nutzung von veralteten Funktionen</a:t>
          </a:r>
          <a:endParaRPr lang="en-GB" sz="1100" kern="1200" dirty="0"/>
        </a:p>
      </dsp:txBody>
      <dsp:txXfrm rot="-5400000">
        <a:off x="3621024" y="3378924"/>
        <a:ext cx="6406981" cy="561861"/>
      </dsp:txXfrm>
    </dsp:sp>
    <dsp:sp modelId="{76277131-12BB-402A-9DD4-833B73CFC141}">
      <dsp:nvSpPr>
        <dsp:cNvPr id="0" name=""/>
        <dsp:cNvSpPr/>
      </dsp:nvSpPr>
      <dsp:spPr>
        <a:xfrm>
          <a:off x="0" y="3270698"/>
          <a:ext cx="3621024" cy="778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Objektkollision</a:t>
          </a:r>
          <a:endParaRPr lang="en-GB" sz="2400" kern="1200" dirty="0"/>
        </a:p>
      </dsp:txBody>
      <dsp:txXfrm>
        <a:off x="37994" y="3308692"/>
        <a:ext cx="3545036" cy="70232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1A6C2-7145-48FF-B2D5-E02D66E2A570}">
      <dsp:nvSpPr>
        <dsp:cNvPr id="0" name=""/>
        <dsp:cNvSpPr/>
      </dsp:nvSpPr>
      <dsp:spPr>
        <a:xfrm>
          <a:off x="3246851" y="0"/>
          <a:ext cx="1458285" cy="81015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Erreicht</a:t>
          </a:r>
          <a:endParaRPr lang="en-GB" sz="2200" kern="1200" dirty="0"/>
        </a:p>
      </dsp:txBody>
      <dsp:txXfrm>
        <a:off x="3270580" y="23729"/>
        <a:ext cx="1410827" cy="762700"/>
      </dsp:txXfrm>
    </dsp:sp>
    <dsp:sp modelId="{A905B229-4145-4504-A594-AF6438B7D68C}">
      <dsp:nvSpPr>
        <dsp:cNvPr id="0" name=""/>
        <dsp:cNvSpPr/>
      </dsp:nvSpPr>
      <dsp:spPr>
        <a:xfrm>
          <a:off x="5353263" y="0"/>
          <a:ext cx="1458285" cy="81015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Nicht Erreicht</a:t>
          </a:r>
          <a:endParaRPr lang="en-GB" sz="2200" kern="1200" dirty="0"/>
        </a:p>
      </dsp:txBody>
      <dsp:txXfrm>
        <a:off x="5376992" y="23729"/>
        <a:ext cx="1410827" cy="762700"/>
      </dsp:txXfrm>
    </dsp:sp>
    <dsp:sp modelId="{5C920071-2B91-4757-85FB-E9A9A6D3E54B}">
      <dsp:nvSpPr>
        <dsp:cNvPr id="0" name=""/>
        <dsp:cNvSpPr/>
      </dsp:nvSpPr>
      <dsp:spPr>
        <a:xfrm>
          <a:off x="4725390" y="3443173"/>
          <a:ext cx="607618" cy="607618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898EA-9E14-45FC-A899-69E3998BA1C6}">
      <dsp:nvSpPr>
        <dsp:cNvPr id="0" name=""/>
        <dsp:cNvSpPr/>
      </dsp:nvSpPr>
      <dsp:spPr>
        <a:xfrm rot="21360000">
          <a:off x="3205786" y="3182801"/>
          <a:ext cx="3646826" cy="2550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C5487-D1BB-41A5-B21F-44E72D0D6EDB}">
      <dsp:nvSpPr>
        <dsp:cNvPr id="0" name=""/>
        <dsp:cNvSpPr/>
      </dsp:nvSpPr>
      <dsp:spPr>
        <a:xfrm rot="21360000">
          <a:off x="3207961" y="2545211"/>
          <a:ext cx="1455049" cy="677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Konvertierung der Dateien durch externes Skript</a:t>
          </a:r>
          <a:endParaRPr lang="en-GB" sz="1100" kern="1200" dirty="0"/>
        </a:p>
      </dsp:txBody>
      <dsp:txXfrm>
        <a:off x="3241054" y="2578304"/>
        <a:ext cx="1388863" cy="611718"/>
      </dsp:txXfrm>
    </dsp:sp>
    <dsp:sp modelId="{B9F22CB7-4ADF-47B6-8536-B2A63333327F}">
      <dsp:nvSpPr>
        <dsp:cNvPr id="0" name=""/>
        <dsp:cNvSpPr/>
      </dsp:nvSpPr>
      <dsp:spPr>
        <a:xfrm rot="21360000">
          <a:off x="3155301" y="1816069"/>
          <a:ext cx="1455049" cy="677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Laden von Objekten zur Laufzeit</a:t>
          </a:r>
          <a:endParaRPr lang="en-GB" sz="1100" kern="1200" dirty="0"/>
        </a:p>
      </dsp:txBody>
      <dsp:txXfrm>
        <a:off x="3188394" y="1849162"/>
        <a:ext cx="1388863" cy="611718"/>
      </dsp:txXfrm>
    </dsp:sp>
    <dsp:sp modelId="{FA06787A-FAB9-446D-90DA-3A7AB4FB9AEA}">
      <dsp:nvSpPr>
        <dsp:cNvPr id="0" name=""/>
        <dsp:cNvSpPr/>
      </dsp:nvSpPr>
      <dsp:spPr>
        <a:xfrm rot="21360000">
          <a:off x="3102640" y="1103129"/>
          <a:ext cx="1455049" cy="677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Interaktion zwischen Controller und Objekten</a:t>
          </a:r>
          <a:endParaRPr lang="en-GB" sz="1100" kern="1200" dirty="0"/>
        </a:p>
      </dsp:txBody>
      <dsp:txXfrm>
        <a:off x="3135733" y="1136222"/>
        <a:ext cx="1388863" cy="611718"/>
      </dsp:txXfrm>
    </dsp:sp>
    <dsp:sp modelId="{43276F33-5C78-4EBE-842D-A02CAC5DECCD}">
      <dsp:nvSpPr>
        <dsp:cNvPr id="0" name=""/>
        <dsp:cNvSpPr/>
      </dsp:nvSpPr>
      <dsp:spPr>
        <a:xfrm rot="21360000">
          <a:off x="5294119" y="2399383"/>
          <a:ext cx="1455049" cy="677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Lauffähige Demo.exe</a:t>
          </a:r>
          <a:endParaRPr lang="en-GB" sz="1100" kern="1200" dirty="0"/>
        </a:p>
      </dsp:txBody>
      <dsp:txXfrm>
        <a:off x="5327212" y="2432476"/>
        <a:ext cx="1388863" cy="61171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355E6-68A6-4DAC-9938-FDEF47CAFBC7}">
      <dsp:nvSpPr>
        <dsp:cNvPr id="0" name=""/>
        <dsp:cNvSpPr/>
      </dsp:nvSpPr>
      <dsp:spPr>
        <a:xfrm>
          <a:off x="2046795" y="1621"/>
          <a:ext cx="1704230" cy="8521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Zusammenarbeit mit anderen Projekten</a:t>
          </a:r>
          <a:endParaRPr lang="en-GB" sz="1600" kern="1200" dirty="0"/>
        </a:p>
      </dsp:txBody>
      <dsp:txXfrm>
        <a:off x="2071753" y="26579"/>
        <a:ext cx="1654314" cy="802199"/>
      </dsp:txXfrm>
    </dsp:sp>
    <dsp:sp modelId="{8C6F7C4A-F63A-4279-A30A-A25B1CE31EF9}">
      <dsp:nvSpPr>
        <dsp:cNvPr id="0" name=""/>
        <dsp:cNvSpPr/>
      </dsp:nvSpPr>
      <dsp:spPr>
        <a:xfrm>
          <a:off x="2217219" y="853737"/>
          <a:ext cx="170423" cy="639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9086"/>
              </a:lnTo>
              <a:lnTo>
                <a:pt x="170423" y="6390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01420-75D7-4327-B3E0-1DA598045237}">
      <dsp:nvSpPr>
        <dsp:cNvPr id="0" name=""/>
        <dsp:cNvSpPr/>
      </dsp:nvSpPr>
      <dsp:spPr>
        <a:xfrm>
          <a:off x="2387642" y="1066766"/>
          <a:ext cx="1363384" cy="852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Helisimulator</a:t>
          </a:r>
          <a:endParaRPr lang="en-GB" sz="1600" kern="1200" dirty="0"/>
        </a:p>
      </dsp:txBody>
      <dsp:txXfrm>
        <a:off x="2412600" y="1091724"/>
        <a:ext cx="1313468" cy="802199"/>
      </dsp:txXfrm>
    </dsp:sp>
    <dsp:sp modelId="{58E1AB3C-1667-4A72-949C-7CFD8A2786B5}">
      <dsp:nvSpPr>
        <dsp:cNvPr id="0" name=""/>
        <dsp:cNvSpPr/>
      </dsp:nvSpPr>
      <dsp:spPr>
        <a:xfrm>
          <a:off x="2217219" y="853737"/>
          <a:ext cx="170423" cy="1704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30"/>
              </a:lnTo>
              <a:lnTo>
                <a:pt x="170423" y="17042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369DD4-1F11-43B1-8E6E-430FD49D9021}">
      <dsp:nvSpPr>
        <dsp:cNvPr id="0" name=""/>
        <dsp:cNvSpPr/>
      </dsp:nvSpPr>
      <dsp:spPr>
        <a:xfrm>
          <a:off x="2387642" y="2131910"/>
          <a:ext cx="1363384" cy="852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GFR</a:t>
          </a:r>
          <a:endParaRPr lang="en-GB" sz="1600" kern="1200" dirty="0"/>
        </a:p>
      </dsp:txBody>
      <dsp:txXfrm>
        <a:off x="2412600" y="2156868"/>
        <a:ext cx="1313468" cy="802199"/>
      </dsp:txXfrm>
    </dsp:sp>
    <dsp:sp modelId="{B5E32DD9-8C3F-4EA5-86B4-C11309C9BE1E}">
      <dsp:nvSpPr>
        <dsp:cNvPr id="0" name=""/>
        <dsp:cNvSpPr/>
      </dsp:nvSpPr>
      <dsp:spPr>
        <a:xfrm>
          <a:off x="2217219" y="853737"/>
          <a:ext cx="170423" cy="2769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9375"/>
              </a:lnTo>
              <a:lnTo>
                <a:pt x="170423" y="27693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2A097-A677-4CAE-B8E6-227A66026BAD}">
      <dsp:nvSpPr>
        <dsp:cNvPr id="0" name=""/>
        <dsp:cNvSpPr/>
      </dsp:nvSpPr>
      <dsp:spPr>
        <a:xfrm>
          <a:off x="2387642" y="3197054"/>
          <a:ext cx="1363384" cy="852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Lego</a:t>
          </a:r>
          <a:endParaRPr lang="en-GB" sz="1600" kern="1200" dirty="0"/>
        </a:p>
      </dsp:txBody>
      <dsp:txXfrm>
        <a:off x="2412600" y="3222012"/>
        <a:ext cx="1313468" cy="802199"/>
      </dsp:txXfrm>
    </dsp:sp>
    <dsp:sp modelId="{B2B53928-45F0-41DE-95DC-781252483542}">
      <dsp:nvSpPr>
        <dsp:cNvPr id="0" name=""/>
        <dsp:cNvSpPr/>
      </dsp:nvSpPr>
      <dsp:spPr>
        <a:xfrm>
          <a:off x="4177084" y="1621"/>
          <a:ext cx="1704230" cy="8521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Upgrades</a:t>
          </a:r>
          <a:endParaRPr lang="en-GB" sz="1600" kern="1200" dirty="0"/>
        </a:p>
      </dsp:txBody>
      <dsp:txXfrm>
        <a:off x="4202042" y="26579"/>
        <a:ext cx="1654314" cy="802199"/>
      </dsp:txXfrm>
    </dsp:sp>
    <dsp:sp modelId="{9C021920-6A1C-4417-AD01-EDEC0B7B9182}">
      <dsp:nvSpPr>
        <dsp:cNvPr id="0" name=""/>
        <dsp:cNvSpPr/>
      </dsp:nvSpPr>
      <dsp:spPr>
        <a:xfrm>
          <a:off x="4347507" y="853737"/>
          <a:ext cx="170423" cy="639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9086"/>
              </a:lnTo>
              <a:lnTo>
                <a:pt x="170423" y="6390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FF96E-981A-4FE1-962A-5764326F1BC1}">
      <dsp:nvSpPr>
        <dsp:cNvPr id="0" name=""/>
        <dsp:cNvSpPr/>
      </dsp:nvSpPr>
      <dsp:spPr>
        <a:xfrm>
          <a:off x="4517930" y="1066766"/>
          <a:ext cx="1363384" cy="852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Mehrere </a:t>
          </a:r>
          <a:r>
            <a:rPr lang="de-DE" sz="1600" kern="1200" dirty="0"/>
            <a:t>VR-Brillen</a:t>
          </a:r>
          <a:endParaRPr lang="en-GB" sz="1600" kern="1200" dirty="0"/>
        </a:p>
      </dsp:txBody>
      <dsp:txXfrm>
        <a:off x="4542888" y="1091724"/>
        <a:ext cx="1313468" cy="802199"/>
      </dsp:txXfrm>
    </dsp:sp>
    <dsp:sp modelId="{4EFF3C0E-49E7-4E5B-81D2-17AFC23A1659}">
      <dsp:nvSpPr>
        <dsp:cNvPr id="0" name=""/>
        <dsp:cNvSpPr/>
      </dsp:nvSpPr>
      <dsp:spPr>
        <a:xfrm>
          <a:off x="4347507" y="853737"/>
          <a:ext cx="170423" cy="1704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30"/>
              </a:lnTo>
              <a:lnTo>
                <a:pt x="170423" y="17042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513905-C56A-4B68-A6E5-B59DD4A53F4C}">
      <dsp:nvSpPr>
        <dsp:cNvPr id="0" name=""/>
        <dsp:cNvSpPr/>
      </dsp:nvSpPr>
      <dsp:spPr>
        <a:xfrm>
          <a:off x="4517930" y="2131910"/>
          <a:ext cx="1363384" cy="852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Augmented</a:t>
          </a:r>
          <a:r>
            <a:rPr lang="de-DE" sz="1600" kern="1200" dirty="0"/>
            <a:t> </a:t>
          </a:r>
          <a:r>
            <a:rPr lang="de-DE" sz="1600" kern="1200" dirty="0" err="1"/>
            <a:t>Virtuality</a:t>
          </a:r>
          <a:endParaRPr lang="en-GB" sz="1600" kern="1200" dirty="0"/>
        </a:p>
      </dsp:txBody>
      <dsp:txXfrm>
        <a:off x="4542888" y="2156868"/>
        <a:ext cx="1313468" cy="802199"/>
      </dsp:txXfrm>
    </dsp:sp>
    <dsp:sp modelId="{D3DFF0F3-655F-43AE-AF3B-0279303C0DC0}">
      <dsp:nvSpPr>
        <dsp:cNvPr id="0" name=""/>
        <dsp:cNvSpPr/>
      </dsp:nvSpPr>
      <dsp:spPr>
        <a:xfrm>
          <a:off x="4347507" y="853737"/>
          <a:ext cx="170423" cy="2769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9375"/>
              </a:lnTo>
              <a:lnTo>
                <a:pt x="170423" y="27693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49A05-87C0-4B09-81D4-A5CC27D4D179}">
      <dsp:nvSpPr>
        <dsp:cNvPr id="0" name=""/>
        <dsp:cNvSpPr/>
      </dsp:nvSpPr>
      <dsp:spPr>
        <a:xfrm>
          <a:off x="4517930" y="3197054"/>
          <a:ext cx="1363384" cy="852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Augmented</a:t>
          </a:r>
          <a:r>
            <a:rPr lang="de-DE" sz="1600" kern="1200" dirty="0"/>
            <a:t> Reality</a:t>
          </a:r>
          <a:endParaRPr lang="en-GB" sz="1600" kern="1200" dirty="0"/>
        </a:p>
      </dsp:txBody>
      <dsp:txXfrm>
        <a:off x="4542888" y="3222012"/>
        <a:ext cx="1313468" cy="802199"/>
      </dsp:txXfrm>
    </dsp:sp>
    <dsp:sp modelId="{9D12AB1B-6F86-446C-A69A-37FA1562FFE5}">
      <dsp:nvSpPr>
        <dsp:cNvPr id="0" name=""/>
        <dsp:cNvSpPr/>
      </dsp:nvSpPr>
      <dsp:spPr>
        <a:xfrm>
          <a:off x="6307373" y="1621"/>
          <a:ext cx="1704230" cy="8521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Erweiterungen</a:t>
          </a:r>
          <a:endParaRPr lang="en-GB" sz="1600" kern="1200" dirty="0"/>
        </a:p>
      </dsp:txBody>
      <dsp:txXfrm>
        <a:off x="6332331" y="26579"/>
        <a:ext cx="1654314" cy="802199"/>
      </dsp:txXfrm>
    </dsp:sp>
    <dsp:sp modelId="{28CB0B90-2203-46CE-BBC6-F963FF017D7C}">
      <dsp:nvSpPr>
        <dsp:cNvPr id="0" name=""/>
        <dsp:cNvSpPr/>
      </dsp:nvSpPr>
      <dsp:spPr>
        <a:xfrm>
          <a:off x="6477796" y="853737"/>
          <a:ext cx="170423" cy="639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9086"/>
              </a:lnTo>
              <a:lnTo>
                <a:pt x="170423" y="6390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18122-F5D0-4362-ACA8-48577D209716}">
      <dsp:nvSpPr>
        <dsp:cNvPr id="0" name=""/>
        <dsp:cNvSpPr/>
      </dsp:nvSpPr>
      <dsp:spPr>
        <a:xfrm>
          <a:off x="6648219" y="1066766"/>
          <a:ext cx="1363384" cy="852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Bearbeiten und Export der Objekte</a:t>
          </a:r>
          <a:endParaRPr lang="en-GB" sz="1600" kern="1200" dirty="0"/>
        </a:p>
      </dsp:txBody>
      <dsp:txXfrm>
        <a:off x="6673177" y="1091724"/>
        <a:ext cx="1313468" cy="802199"/>
      </dsp:txXfrm>
    </dsp:sp>
    <dsp:sp modelId="{3409D22A-A45A-4472-A430-07D4091D9E65}">
      <dsp:nvSpPr>
        <dsp:cNvPr id="0" name=""/>
        <dsp:cNvSpPr/>
      </dsp:nvSpPr>
      <dsp:spPr>
        <a:xfrm>
          <a:off x="6477796" y="853737"/>
          <a:ext cx="170423" cy="1704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30"/>
              </a:lnTo>
              <a:lnTo>
                <a:pt x="170423" y="17042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4A8D2-C5F0-4856-BD2A-9808F7A003CA}">
      <dsp:nvSpPr>
        <dsp:cNvPr id="0" name=""/>
        <dsp:cNvSpPr/>
      </dsp:nvSpPr>
      <dsp:spPr>
        <a:xfrm>
          <a:off x="6648219" y="2131910"/>
          <a:ext cx="1363384" cy="852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Ausbau der Szene</a:t>
          </a:r>
          <a:endParaRPr lang="en-GB" sz="1600" kern="1200" dirty="0"/>
        </a:p>
      </dsp:txBody>
      <dsp:txXfrm>
        <a:off x="6673177" y="2156868"/>
        <a:ext cx="1313468" cy="802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CCF22-103C-44AA-BC2F-A731BD354661}">
      <dsp:nvSpPr>
        <dsp:cNvPr id="0" name=""/>
        <dsp:cNvSpPr/>
      </dsp:nvSpPr>
      <dsp:spPr>
        <a:xfrm>
          <a:off x="1227" y="0"/>
          <a:ext cx="4788544" cy="3617845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Günstig für viele Anwender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Keine Motionsickness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Kosten skalierbar</a:t>
          </a:r>
          <a:endParaRPr lang="en-US" sz="2000" kern="1200"/>
        </a:p>
      </dsp:txBody>
      <dsp:txXfrm>
        <a:off x="1227" y="1374781"/>
        <a:ext cx="4788544" cy="2170707"/>
      </dsp:txXfrm>
    </dsp:sp>
    <dsp:sp modelId="{6A403EA2-F4B2-45BF-9182-82DA4E9AF43D}">
      <dsp:nvSpPr>
        <dsp:cNvPr id="0" name=""/>
        <dsp:cNvSpPr/>
      </dsp:nvSpPr>
      <dsp:spPr>
        <a:xfrm>
          <a:off x="1852823" y="361784"/>
          <a:ext cx="1085353" cy="10853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8" tIns="12700" rIns="8461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+</a:t>
          </a:r>
        </a:p>
      </dsp:txBody>
      <dsp:txXfrm>
        <a:off x="2011769" y="520730"/>
        <a:ext cx="767461" cy="767461"/>
      </dsp:txXfrm>
    </dsp:sp>
    <dsp:sp modelId="{E99C668B-AA29-44F4-B16B-9C094CDA25B3}">
      <dsp:nvSpPr>
        <dsp:cNvPr id="0" name=""/>
        <dsp:cNvSpPr/>
      </dsp:nvSpPr>
      <dsp:spPr>
        <a:xfrm>
          <a:off x="1227" y="3617773"/>
          <a:ext cx="478854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ACF14-69CA-40BF-A6EF-594BC21C4FDE}">
      <dsp:nvSpPr>
        <dsp:cNvPr id="0" name=""/>
        <dsp:cNvSpPr/>
      </dsp:nvSpPr>
      <dsp:spPr>
        <a:xfrm>
          <a:off x="5268627" y="0"/>
          <a:ext cx="4788544" cy="3617845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Betrachtungswinkel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Gestenerkennung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Teure Grundausstattung</a:t>
          </a:r>
          <a:endParaRPr lang="en-US" sz="2000" kern="1200"/>
        </a:p>
      </dsp:txBody>
      <dsp:txXfrm>
        <a:off x="5268627" y="1374781"/>
        <a:ext cx="4788544" cy="2170707"/>
      </dsp:txXfrm>
    </dsp:sp>
    <dsp:sp modelId="{FDB90339-D310-454A-A57C-67687D92BD03}">
      <dsp:nvSpPr>
        <dsp:cNvPr id="0" name=""/>
        <dsp:cNvSpPr/>
      </dsp:nvSpPr>
      <dsp:spPr>
        <a:xfrm>
          <a:off x="7120222" y="361784"/>
          <a:ext cx="1085353" cy="10853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8" tIns="12700" rIns="8461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-</a:t>
          </a:r>
        </a:p>
      </dsp:txBody>
      <dsp:txXfrm>
        <a:off x="7279168" y="520730"/>
        <a:ext cx="767461" cy="767461"/>
      </dsp:txXfrm>
    </dsp:sp>
    <dsp:sp modelId="{A029F9EA-518F-4B78-B4DA-C41AB3B770D2}">
      <dsp:nvSpPr>
        <dsp:cNvPr id="0" name=""/>
        <dsp:cNvSpPr/>
      </dsp:nvSpPr>
      <dsp:spPr>
        <a:xfrm>
          <a:off x="5268627" y="3617773"/>
          <a:ext cx="478854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CDAB1-DC7E-42FC-9E9E-C2780E92A3B2}">
      <dsp:nvSpPr>
        <dsp:cNvPr id="0" name=""/>
        <dsp:cNvSpPr/>
      </dsp:nvSpPr>
      <dsp:spPr>
        <a:xfrm>
          <a:off x="0" y="31715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Wahl nachvollziehbar</a:t>
          </a:r>
          <a:endParaRPr lang="en-GB" sz="3900" kern="1200"/>
        </a:p>
      </dsp:txBody>
      <dsp:txXfrm>
        <a:off x="44549" y="76264"/>
        <a:ext cx="9969301" cy="823502"/>
      </dsp:txXfrm>
    </dsp:sp>
    <dsp:sp modelId="{399A586E-BE12-4544-B491-57DC77C081CC}">
      <dsp:nvSpPr>
        <dsp:cNvPr id="0" name=""/>
        <dsp:cNvSpPr/>
      </dsp:nvSpPr>
      <dsp:spPr>
        <a:xfrm>
          <a:off x="0" y="1056635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Interessante Herangehensweise</a:t>
          </a:r>
          <a:endParaRPr lang="en-GB" sz="3900" kern="1200"/>
        </a:p>
      </dsp:txBody>
      <dsp:txXfrm>
        <a:off x="44549" y="1101184"/>
        <a:ext cx="9969301" cy="823502"/>
      </dsp:txXfrm>
    </dsp:sp>
    <dsp:sp modelId="{0D19EAF3-BB24-481A-A493-67FFE435E0B4}">
      <dsp:nvSpPr>
        <dsp:cNvPr id="0" name=""/>
        <dsp:cNvSpPr/>
      </dsp:nvSpPr>
      <dsp:spPr>
        <a:xfrm>
          <a:off x="0" y="2081556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Benötigt sehr hohe Rechenleistung</a:t>
          </a:r>
          <a:endParaRPr lang="en-GB" sz="3900" kern="1200"/>
        </a:p>
      </dsp:txBody>
      <dsp:txXfrm>
        <a:off x="44549" y="2126105"/>
        <a:ext cx="9969301" cy="823502"/>
      </dsp:txXfrm>
    </dsp:sp>
    <dsp:sp modelId="{0D63F320-709D-4F09-9A0F-AD63649819C9}">
      <dsp:nvSpPr>
        <dsp:cNvPr id="0" name=""/>
        <dsp:cNvSpPr/>
      </dsp:nvSpPr>
      <dsp:spPr>
        <a:xfrm>
          <a:off x="0" y="3106476"/>
          <a:ext cx="10058399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Fehleranfällig</a:t>
          </a:r>
          <a:endParaRPr lang="en-GB" sz="3900" kern="1200"/>
        </a:p>
      </dsp:txBody>
      <dsp:txXfrm>
        <a:off x="44549" y="3151025"/>
        <a:ext cx="9969301" cy="823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6A67-0078-4FCC-A8B7-2A4181AC0646}">
      <dsp:nvSpPr>
        <dsp:cNvPr id="0" name=""/>
        <dsp:cNvSpPr/>
      </dsp:nvSpPr>
      <dsp:spPr>
        <a:xfrm>
          <a:off x="1602305" y="5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Augmented</a:t>
          </a:r>
          <a:r>
            <a:rPr lang="de-DE" sz="2400" kern="1200" dirty="0"/>
            <a:t> Reality</a:t>
          </a:r>
          <a:endParaRPr lang="en-GB" sz="2400" kern="1200" dirty="0"/>
        </a:p>
      </dsp:txBody>
      <dsp:txXfrm>
        <a:off x="1602305" y="5"/>
        <a:ext cx="3159617" cy="668380"/>
      </dsp:txXfrm>
    </dsp:sp>
    <dsp:sp modelId="{41DCB753-7976-4D68-9379-3A9FDE6B0621}">
      <dsp:nvSpPr>
        <dsp:cNvPr id="0" name=""/>
        <dsp:cNvSpPr/>
      </dsp:nvSpPr>
      <dsp:spPr>
        <a:xfrm>
          <a:off x="682009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8947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/>
            <a:t>Erweiterung der Realität</a:t>
          </a:r>
          <a:endParaRPr lang="en-GB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/>
            <a:t>Bekanntester Anbieter: Microsoft (Hololens)</a:t>
          </a:r>
          <a:endParaRPr lang="en-GB" sz="2700" kern="1200"/>
        </a:p>
      </dsp:txBody>
      <dsp:txXfrm>
        <a:off x="682009" y="886718"/>
        <a:ext cx="3852619" cy="3159617"/>
      </dsp:txXfrm>
    </dsp:sp>
    <dsp:sp modelId="{62F803AE-7D6B-4827-BA53-E221CDF9E75A}">
      <dsp:nvSpPr>
        <dsp:cNvPr id="0" name=""/>
        <dsp:cNvSpPr/>
      </dsp:nvSpPr>
      <dsp:spPr>
        <a:xfrm>
          <a:off x="13629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0AE32-C6CC-43C2-A1CA-099C2FD6C013}">
      <dsp:nvSpPr>
        <dsp:cNvPr id="0" name=""/>
        <dsp:cNvSpPr/>
      </dsp:nvSpPr>
      <dsp:spPr>
        <a:xfrm>
          <a:off x="6894575" y="0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Virtual Reality</a:t>
          </a:r>
          <a:endParaRPr lang="en-GB" sz="2400" kern="1200" dirty="0"/>
        </a:p>
      </dsp:txBody>
      <dsp:txXfrm>
        <a:off x="6894575" y="0"/>
        <a:ext cx="3159617" cy="668380"/>
      </dsp:txXfrm>
    </dsp:sp>
    <dsp:sp modelId="{AEB02BAD-9426-4EAE-A6C7-270ABA0437A4}">
      <dsp:nvSpPr>
        <dsp:cNvPr id="0" name=""/>
        <dsp:cNvSpPr/>
      </dsp:nvSpPr>
      <dsp:spPr>
        <a:xfrm>
          <a:off x="6192151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8947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/>
            <a:t>Immersion in eine virtuelle Welt</a:t>
          </a:r>
          <a:endParaRPr lang="en-GB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/>
            <a:t>Bekannteste Anbieter: HTV, Oculus VR, Sony, Samsung</a:t>
          </a:r>
          <a:endParaRPr lang="en-GB" sz="2700" kern="1200"/>
        </a:p>
      </dsp:txBody>
      <dsp:txXfrm>
        <a:off x="6192151" y="886718"/>
        <a:ext cx="3852619" cy="3159617"/>
      </dsp:txXfrm>
    </dsp:sp>
    <dsp:sp modelId="{084595C2-1D3E-4803-9725-D395275455D9}">
      <dsp:nvSpPr>
        <dsp:cNvPr id="0" name=""/>
        <dsp:cNvSpPr/>
      </dsp:nvSpPr>
      <dsp:spPr>
        <a:xfrm>
          <a:off x="5523770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A99A-711D-423D-8513-D32C6B6B8A04}">
      <dsp:nvSpPr>
        <dsp:cNvPr id="0" name=""/>
        <dsp:cNvSpPr/>
      </dsp:nvSpPr>
      <dsp:spPr>
        <a:xfrm>
          <a:off x="1602305" y="0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Augmented</a:t>
          </a:r>
          <a:r>
            <a:rPr lang="de-DE" sz="2400" kern="1200" dirty="0"/>
            <a:t> Reality</a:t>
          </a:r>
          <a:endParaRPr lang="en-GB" sz="2400" kern="1200" dirty="0"/>
        </a:p>
      </dsp:txBody>
      <dsp:txXfrm>
        <a:off x="1602305" y="0"/>
        <a:ext cx="3159617" cy="668380"/>
      </dsp:txXfrm>
    </dsp:sp>
    <dsp:sp modelId="{1F2C93D9-2E28-4D8D-8231-349C108C605A}">
      <dsp:nvSpPr>
        <dsp:cNvPr id="0" name=""/>
        <dsp:cNvSpPr/>
      </dsp:nvSpPr>
      <dsp:spPr>
        <a:xfrm>
          <a:off x="682009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589475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Sehr teuer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Begrenzter Zugang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Unausgereift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Tracking durch Kamera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Interaktion durch Hände</a:t>
          </a:r>
          <a:endParaRPr lang="en-GB" sz="2200" kern="1200"/>
        </a:p>
      </dsp:txBody>
      <dsp:txXfrm>
        <a:off x="682009" y="886718"/>
        <a:ext cx="3852619" cy="3159617"/>
      </dsp:txXfrm>
    </dsp:sp>
    <dsp:sp modelId="{1F833637-0227-4C6C-81DF-8904B527B33B}">
      <dsp:nvSpPr>
        <dsp:cNvPr id="0" name=""/>
        <dsp:cNvSpPr/>
      </dsp:nvSpPr>
      <dsp:spPr>
        <a:xfrm>
          <a:off x="13629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937A3-A1E6-4E01-87A6-3B82D02B1EA9}">
      <dsp:nvSpPr>
        <dsp:cNvPr id="0" name=""/>
        <dsp:cNvSpPr/>
      </dsp:nvSpPr>
      <dsp:spPr>
        <a:xfrm>
          <a:off x="6897262" y="0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Virtual Reality</a:t>
          </a:r>
          <a:endParaRPr lang="en-GB" sz="2400" kern="1200" dirty="0"/>
        </a:p>
      </dsp:txBody>
      <dsp:txXfrm>
        <a:off x="6897262" y="0"/>
        <a:ext cx="3159617" cy="668380"/>
      </dsp:txXfrm>
    </dsp:sp>
    <dsp:sp modelId="{5972CB0C-54BB-45B5-86C9-882D25319E4D}">
      <dsp:nvSpPr>
        <dsp:cNvPr id="0" name=""/>
        <dsp:cNvSpPr/>
      </dsp:nvSpPr>
      <dsp:spPr>
        <a:xfrm>
          <a:off x="6192151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589475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Teuer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Der Allgemeinheit zugänglich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Relativ ausgereift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Tracking durch Sensoren</a:t>
          </a:r>
          <a:endParaRPr lang="en-GB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Interaktion durch Controller</a:t>
          </a:r>
          <a:endParaRPr lang="en-GB" sz="2200" kern="1200"/>
        </a:p>
      </dsp:txBody>
      <dsp:txXfrm>
        <a:off x="6192151" y="886718"/>
        <a:ext cx="3852619" cy="3159617"/>
      </dsp:txXfrm>
    </dsp:sp>
    <dsp:sp modelId="{AA23462F-D33D-4ADF-AC2E-E5BA8594B98C}">
      <dsp:nvSpPr>
        <dsp:cNvPr id="0" name=""/>
        <dsp:cNvSpPr/>
      </dsp:nvSpPr>
      <dsp:spPr>
        <a:xfrm>
          <a:off x="5523770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6698C-8F07-45C6-AA5A-A7F4A03A4B3E}">
      <dsp:nvSpPr>
        <dsp:cNvPr id="0" name=""/>
        <dsp:cNvSpPr/>
      </dsp:nvSpPr>
      <dsp:spPr>
        <a:xfrm>
          <a:off x="1602305" y="0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HTC Vive</a:t>
          </a:r>
          <a:endParaRPr lang="en-GB" sz="4000" kern="1200" dirty="0"/>
        </a:p>
      </dsp:txBody>
      <dsp:txXfrm>
        <a:off x="1602305" y="0"/>
        <a:ext cx="3159617" cy="668380"/>
      </dsp:txXfrm>
    </dsp:sp>
    <dsp:sp modelId="{A4E12452-1059-404A-BB98-49162C121D79}">
      <dsp:nvSpPr>
        <dsp:cNvPr id="0" name=""/>
        <dsp:cNvSpPr/>
      </dsp:nvSpPr>
      <dsp:spPr>
        <a:xfrm>
          <a:off x="682009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589475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Sensoren für Raumerfassung inkludiert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Conroller inkludiert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Mit Controller und Sensoren günstiger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Tracking über Brille</a:t>
          </a:r>
          <a:endParaRPr lang="en-GB" sz="2000" kern="1200"/>
        </a:p>
      </dsp:txBody>
      <dsp:txXfrm>
        <a:off x="682009" y="886718"/>
        <a:ext cx="3852619" cy="3159617"/>
      </dsp:txXfrm>
    </dsp:sp>
    <dsp:sp modelId="{37512CF0-B6E6-4DD9-9347-247A4EAB0EE8}">
      <dsp:nvSpPr>
        <dsp:cNvPr id="0" name=""/>
        <dsp:cNvSpPr/>
      </dsp:nvSpPr>
      <dsp:spPr>
        <a:xfrm>
          <a:off x="13629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3637C-383B-4F08-8B6A-7AD77A6BA7A8}">
      <dsp:nvSpPr>
        <dsp:cNvPr id="0" name=""/>
        <dsp:cNvSpPr/>
      </dsp:nvSpPr>
      <dsp:spPr>
        <a:xfrm>
          <a:off x="6894575" y="0"/>
          <a:ext cx="3159617" cy="66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9475" bIns="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Oculus Rift</a:t>
          </a:r>
          <a:endParaRPr lang="en-GB" sz="4000" kern="1200" dirty="0"/>
        </a:p>
      </dsp:txBody>
      <dsp:txXfrm>
        <a:off x="6894575" y="0"/>
        <a:ext cx="3159617" cy="668380"/>
      </dsp:txXfrm>
    </dsp:sp>
    <dsp:sp modelId="{A3CCF778-A7A5-4CF4-8F66-45E94CA96395}">
      <dsp:nvSpPr>
        <dsp:cNvPr id="0" name=""/>
        <dsp:cNvSpPr/>
      </dsp:nvSpPr>
      <dsp:spPr>
        <a:xfrm>
          <a:off x="6192151" y="886718"/>
          <a:ext cx="3852619" cy="31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589475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Sensoren für Raumerfassung zusätzlich bestellbar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Controller zusätzlich bestellbar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Grundversion günstiger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/>
            <a:t>Tracking über Sensoren (außerhalb der Brille)</a:t>
          </a:r>
          <a:endParaRPr lang="en-GB" sz="2000" kern="1200"/>
        </a:p>
      </dsp:txBody>
      <dsp:txXfrm>
        <a:off x="6192151" y="886718"/>
        <a:ext cx="3852619" cy="3159617"/>
      </dsp:txXfrm>
    </dsp:sp>
    <dsp:sp modelId="{3E669187-9C43-4CC1-B046-DD83FB9163BC}">
      <dsp:nvSpPr>
        <dsp:cNvPr id="0" name=""/>
        <dsp:cNvSpPr/>
      </dsp:nvSpPr>
      <dsp:spPr>
        <a:xfrm>
          <a:off x="5523770" y="4455"/>
          <a:ext cx="1336761" cy="13367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40BD9-C9D4-4C37-B66A-379C544044B4}">
      <dsp:nvSpPr>
        <dsp:cNvPr id="0" name=""/>
        <dsp:cNvSpPr/>
      </dsp:nvSpPr>
      <dsp:spPr>
        <a:xfrm>
          <a:off x="0" y="11921"/>
          <a:ext cx="10058399" cy="12789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Verwendung von Dateien aus Catia</a:t>
          </a:r>
          <a:endParaRPr lang="en-GB" sz="3300" kern="1200"/>
        </a:p>
      </dsp:txBody>
      <dsp:txXfrm>
        <a:off x="62433" y="74354"/>
        <a:ext cx="9933533" cy="1154090"/>
      </dsp:txXfrm>
    </dsp:sp>
    <dsp:sp modelId="{59968879-846D-4F6B-8BD3-6ACA6BD58728}">
      <dsp:nvSpPr>
        <dsp:cNvPr id="0" name=""/>
        <dsp:cNvSpPr/>
      </dsp:nvSpPr>
      <dsp:spPr>
        <a:xfrm>
          <a:off x="0" y="1385917"/>
          <a:ext cx="10058399" cy="12789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Laden von Objekten zur Laufzeit</a:t>
          </a:r>
          <a:endParaRPr lang="en-GB" sz="3300" kern="1200"/>
        </a:p>
      </dsp:txBody>
      <dsp:txXfrm>
        <a:off x="62433" y="1448350"/>
        <a:ext cx="9933533" cy="1154090"/>
      </dsp:txXfrm>
    </dsp:sp>
    <dsp:sp modelId="{23908ECE-BA12-46CE-B5C1-10D0BEB19695}">
      <dsp:nvSpPr>
        <dsp:cNvPr id="0" name=""/>
        <dsp:cNvSpPr/>
      </dsp:nvSpPr>
      <dsp:spPr>
        <a:xfrm>
          <a:off x="0" y="2759914"/>
          <a:ext cx="10058399" cy="12789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Interaktion mit den Objekten (Kollision, Vergrößern/Verkleinern)</a:t>
          </a:r>
          <a:endParaRPr lang="en-GB" sz="3300" kern="1200"/>
        </a:p>
      </dsp:txBody>
      <dsp:txXfrm>
        <a:off x="62433" y="2822347"/>
        <a:ext cx="9933533" cy="11540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90AA3-C0BE-43AB-985A-270D8B71F31E}">
      <dsp:nvSpPr>
        <dsp:cNvPr id="0" name=""/>
        <dsp:cNvSpPr/>
      </dsp:nvSpPr>
      <dsp:spPr>
        <a:xfrm>
          <a:off x="653206" y="892012"/>
          <a:ext cx="2593181" cy="226676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Virtual Reality Toolkit</a:t>
          </a:r>
          <a:endParaRPr lang="en-GB" sz="1500" kern="1200" dirty="0"/>
        </a:p>
      </dsp:txBody>
      <dsp:txXfrm>
        <a:off x="1301501" y="1232027"/>
        <a:ext cx="1264175" cy="1586736"/>
      </dsp:txXfrm>
    </dsp:sp>
    <dsp:sp modelId="{6325338E-340E-4C8E-ADA7-C1DE9FEEBCB2}">
      <dsp:nvSpPr>
        <dsp:cNvPr id="0" name=""/>
        <dsp:cNvSpPr/>
      </dsp:nvSpPr>
      <dsp:spPr>
        <a:xfrm>
          <a:off x="4911" y="1377100"/>
          <a:ext cx="1296590" cy="1296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VRTK</a:t>
          </a:r>
          <a:endParaRPr lang="en-GB" sz="1400" kern="1200" dirty="0"/>
        </a:p>
      </dsp:txBody>
      <dsp:txXfrm>
        <a:off x="194792" y="1566981"/>
        <a:ext cx="916828" cy="916828"/>
      </dsp:txXfrm>
    </dsp:sp>
    <dsp:sp modelId="{A10328B7-B8BA-411C-B06F-88E4EDA6163E}">
      <dsp:nvSpPr>
        <dsp:cNvPr id="0" name=""/>
        <dsp:cNvSpPr/>
      </dsp:nvSpPr>
      <dsp:spPr>
        <a:xfrm>
          <a:off x="4056757" y="892012"/>
          <a:ext cx="2593181" cy="226676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Für Objekte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Berührung mit Controller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Abfrage der Buttons</a:t>
          </a:r>
          <a:endParaRPr lang="en-GB" sz="1500" kern="1200" dirty="0"/>
        </a:p>
      </dsp:txBody>
      <dsp:txXfrm>
        <a:off x="4705052" y="1232027"/>
        <a:ext cx="1264175" cy="1586736"/>
      </dsp:txXfrm>
    </dsp:sp>
    <dsp:sp modelId="{9AAAF85F-AC17-4FFB-90E7-FD15CE3F928F}">
      <dsp:nvSpPr>
        <dsp:cNvPr id="0" name=""/>
        <dsp:cNvSpPr/>
      </dsp:nvSpPr>
      <dsp:spPr>
        <a:xfrm>
          <a:off x="3408461" y="1377100"/>
          <a:ext cx="1296590" cy="1296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Skripte</a:t>
          </a:r>
          <a:endParaRPr lang="en-GB" sz="1400" kern="1200" dirty="0"/>
        </a:p>
      </dsp:txBody>
      <dsp:txXfrm>
        <a:off x="3598342" y="1566981"/>
        <a:ext cx="916828" cy="916828"/>
      </dsp:txXfrm>
    </dsp:sp>
    <dsp:sp modelId="{604434E1-9064-4BB1-8058-19FDA21E3F1F}">
      <dsp:nvSpPr>
        <dsp:cNvPr id="0" name=""/>
        <dsp:cNvSpPr/>
      </dsp:nvSpPr>
      <dsp:spPr>
        <a:xfrm>
          <a:off x="7460307" y="892012"/>
          <a:ext cx="2593181" cy="226676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Vektor zwischen Controller bestimmt Aktion</a:t>
          </a:r>
          <a:endParaRPr lang="en-GB" sz="1500" kern="1200" dirty="0"/>
        </a:p>
      </dsp:txBody>
      <dsp:txXfrm>
        <a:off x="8108602" y="1232027"/>
        <a:ext cx="1264175" cy="1586736"/>
      </dsp:txXfrm>
    </dsp:sp>
    <dsp:sp modelId="{7A35E6B3-04D8-46C6-B51C-E5CA44F01522}">
      <dsp:nvSpPr>
        <dsp:cNvPr id="0" name=""/>
        <dsp:cNvSpPr/>
      </dsp:nvSpPr>
      <dsp:spPr>
        <a:xfrm>
          <a:off x="6812012" y="1377100"/>
          <a:ext cx="1296590" cy="1296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Interaktion</a:t>
          </a:r>
          <a:endParaRPr lang="en-GB" sz="1400" kern="1200" dirty="0"/>
        </a:p>
      </dsp:txBody>
      <dsp:txXfrm>
        <a:off x="7001893" y="1566981"/>
        <a:ext cx="916828" cy="9168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4B7B5-4B99-48E4-AA48-9B5A61A54C55}">
      <dsp:nvSpPr>
        <dsp:cNvPr id="0" name=""/>
        <dsp:cNvSpPr/>
      </dsp:nvSpPr>
      <dsp:spPr>
        <a:xfrm>
          <a:off x="653206" y="892012"/>
          <a:ext cx="2593181" cy="226676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Export in STL-Format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Einfaches, weit verbreitetes Format</a:t>
          </a:r>
        </a:p>
      </dsp:txBody>
      <dsp:txXfrm>
        <a:off x="1301501" y="1232027"/>
        <a:ext cx="1264175" cy="1586736"/>
      </dsp:txXfrm>
    </dsp:sp>
    <dsp:sp modelId="{2215B3FB-6F8E-4462-ADD6-B1A8E5EDA484}">
      <dsp:nvSpPr>
        <dsp:cNvPr id="0" name=""/>
        <dsp:cNvSpPr/>
      </dsp:nvSpPr>
      <dsp:spPr>
        <a:xfrm>
          <a:off x="4911" y="1377100"/>
          <a:ext cx="1296590" cy="1296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CAD-Entwurf</a:t>
          </a:r>
        </a:p>
      </dsp:txBody>
      <dsp:txXfrm>
        <a:off x="194792" y="1566981"/>
        <a:ext cx="916828" cy="916828"/>
      </dsp:txXfrm>
    </dsp:sp>
    <dsp:sp modelId="{7534C732-6463-4C19-87F5-D285D0E2EB5C}">
      <dsp:nvSpPr>
        <dsp:cNvPr id="0" name=""/>
        <dsp:cNvSpPr/>
      </dsp:nvSpPr>
      <dsp:spPr>
        <a:xfrm>
          <a:off x="4056757" y="892012"/>
          <a:ext cx="2593181" cy="226676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Mit Hilfe von Blender in OBJ-Format konvertieren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Weit verbreitetes 3D-Format</a:t>
          </a:r>
        </a:p>
      </dsp:txBody>
      <dsp:txXfrm>
        <a:off x="4705052" y="1232027"/>
        <a:ext cx="1264175" cy="1586736"/>
      </dsp:txXfrm>
    </dsp:sp>
    <dsp:sp modelId="{50288F10-409E-4342-A78C-A3D2DD0A4AD0}">
      <dsp:nvSpPr>
        <dsp:cNvPr id="0" name=""/>
        <dsp:cNvSpPr/>
      </dsp:nvSpPr>
      <dsp:spPr>
        <a:xfrm>
          <a:off x="3408461" y="1377100"/>
          <a:ext cx="1296590" cy="1296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Konvertierung</a:t>
          </a:r>
        </a:p>
      </dsp:txBody>
      <dsp:txXfrm>
        <a:off x="3598342" y="1566981"/>
        <a:ext cx="916828" cy="916828"/>
      </dsp:txXfrm>
    </dsp:sp>
    <dsp:sp modelId="{FF7881D8-D27E-46E1-B72D-85880339596E}">
      <dsp:nvSpPr>
        <dsp:cNvPr id="0" name=""/>
        <dsp:cNvSpPr/>
      </dsp:nvSpPr>
      <dsp:spPr>
        <a:xfrm>
          <a:off x="7460307" y="892012"/>
          <a:ext cx="2593181" cy="226676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Skript lädt OBJ-Dateien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Hinzufügen von weiteren Skripten (Interaktion)</a:t>
          </a:r>
        </a:p>
      </dsp:txBody>
      <dsp:txXfrm>
        <a:off x="8108602" y="1232027"/>
        <a:ext cx="1264175" cy="1586736"/>
      </dsp:txXfrm>
    </dsp:sp>
    <dsp:sp modelId="{4101AA44-F07B-45BE-86A9-C6D15C1B4915}">
      <dsp:nvSpPr>
        <dsp:cNvPr id="0" name=""/>
        <dsp:cNvSpPr/>
      </dsp:nvSpPr>
      <dsp:spPr>
        <a:xfrm>
          <a:off x="6812012" y="1377100"/>
          <a:ext cx="1296590" cy="1296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Laden</a:t>
          </a:r>
        </a:p>
      </dsp:txBody>
      <dsp:txXfrm>
        <a:off x="7001893" y="1566981"/>
        <a:ext cx="916828" cy="916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BAF1D-7806-490A-81B6-C2F50855DC0A}" type="datetimeFigureOut">
              <a:rPr lang="en-GB" smtClean="0"/>
              <a:t>20/06/2017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9F8CB-00A5-4338-94AF-013AEA4EAFD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2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9F8CB-00A5-4338-94AF-013AEA4EAF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128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4A5E-1196-418B-A99B-5E4400A63AA8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38DD-05A5-4E8F-97AA-2041DAB80CA9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D5A9-EF32-4049-B0A5-2D5D177BA933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A1AFC-5D02-4E0D-9A2E-EAAE2BA03BF0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4333217-A23E-420D-BA62-073A5E9BA615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68F-8A23-417C-8C5C-88EEB59E066F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C2E1-6F50-4BB2-8222-9AF425B1FF8D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AA0C-5996-4224-AEE7-0C34BC1D5023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FFA91-09BD-4201-8213-C3A8FEB73715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8A25-B43E-452A-BEA1-0EC5F11BAD58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65A-3A05-4AF6-AD62-55666CADF7D2}" type="datetime1">
              <a:rPr lang="en-US" smtClean="0"/>
              <a:t>6/20/2017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BFDDE24-ED70-45ED-B88B-6ADBA22F4AA9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de-DE"/>
              <a:t>Stereo VR - Nico Kubasta und Patrick Ziegeldorf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2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2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2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6.png"/><Relationship Id="rId10" Type="http://schemas.openxmlformats.org/officeDocument/2006/relationships/image" Target="../media/image70.png"/><Relationship Id="rId4" Type="http://schemas.openxmlformats.org/officeDocument/2006/relationships/image" Target="../media/image50.png"/><Relationship Id="rId9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2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microsoft.com/office/2007/relationships/hdphoto" Target="../media/hdphoto2.wdp"/><Relationship Id="rId7" Type="http://schemas.openxmlformats.org/officeDocument/2006/relationships/diagramColors" Target="../diagrams/colors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microsoft.com/office/2007/relationships/hdphoto" Target="../media/hdphoto2.wdp"/><Relationship Id="rId7" Type="http://schemas.openxmlformats.org/officeDocument/2006/relationships/diagramColors" Target="../diagrams/colors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6.png"/><Relationship Id="rId10" Type="http://schemas.openxmlformats.org/officeDocument/2006/relationships/image" Target="../media/image70.png"/><Relationship Id="rId4" Type="http://schemas.openxmlformats.org/officeDocument/2006/relationships/image" Target="../media/image50.png"/><Relationship Id="rId9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microsoft.com/office/2007/relationships/hdphoto" Target="../media/hdphoto2.wdp"/><Relationship Id="rId7" Type="http://schemas.openxmlformats.org/officeDocument/2006/relationships/diagramColors" Target="../diagrams/colors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microsoft.com/office/2007/relationships/hdphoto" Target="../media/hdphoto2.wdp"/><Relationship Id="rId7" Type="http://schemas.openxmlformats.org/officeDocument/2006/relationships/diagramColors" Target="../diagrams/colors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6.png"/><Relationship Id="rId10" Type="http://schemas.openxmlformats.org/officeDocument/2006/relationships/image" Target="../media/image70.png"/><Relationship Id="rId4" Type="http://schemas.openxmlformats.org/officeDocument/2006/relationships/image" Target="../media/image5.png"/><Relationship Id="rId9" Type="http://schemas.openxmlformats.org/officeDocument/2006/relationships/slide" Target="slide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920" y="5257800"/>
            <a:ext cx="1080904" cy="1080902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5011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65D3EE-17FD-446A-87EC-AB109CD10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110054"/>
            <a:ext cx="6558608" cy="4580300"/>
          </a:xfrm>
        </p:spPr>
        <p:txBody>
          <a:bodyPr>
            <a:normAutofit/>
          </a:bodyPr>
          <a:lstStyle/>
          <a:p>
            <a:pPr algn="r"/>
            <a:r>
              <a:rPr lang="de-DE" sz="8800"/>
              <a:t>Stereo VR	</a:t>
            </a:r>
            <a:endParaRPr lang="en-GB" sz="880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8311F1-2216-4605-A509-3D0E50694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1947" y="1678210"/>
            <a:ext cx="2989007" cy="3443988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000000"/>
                </a:solidFill>
              </a:rPr>
              <a:t>Nico </a:t>
            </a:r>
            <a:r>
              <a:rPr lang="de-DE" sz="2000" dirty="0" err="1">
                <a:solidFill>
                  <a:srgbClr val="000000"/>
                </a:solidFill>
              </a:rPr>
              <a:t>Kubasta</a:t>
            </a:r>
            <a:endParaRPr lang="de-DE" sz="2000" dirty="0">
              <a:solidFill>
                <a:srgbClr val="000000"/>
              </a:solidFill>
            </a:endParaRPr>
          </a:p>
          <a:p>
            <a:r>
              <a:rPr lang="de-DE" sz="2000" dirty="0">
                <a:solidFill>
                  <a:srgbClr val="000000"/>
                </a:solidFill>
              </a:rPr>
              <a:t>Patrick Ziegeldorf</a:t>
            </a:r>
            <a:endParaRPr lang="en-GB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2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875E0-9E62-4711-B1F1-52AED24A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Technologieupgrade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B93AAF-0ABD-4642-96CD-F0CF31BE2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Wahl der </a:t>
            </a:r>
            <a:r>
              <a:rPr lang="de-DE" dirty="0" err="1"/>
              <a:t>Upgradetechnologie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BAC832-0CBA-4BA0-87E6-252CFBE4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F556C-9341-47F1-A8BF-5D864F095C93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06DC9F-2769-4BE6-9007-A0110932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0B4D64-AF89-4D8E-BF7B-E62EDBF2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20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10A637-F6C7-4814-A073-DDB21DB5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Neue </a:t>
            </a:r>
            <a:r>
              <a:rPr lang="de-DE" dirty="0" err="1"/>
              <a:t>technologien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F01802-6BC9-41AC-B17E-7D761773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5DF76CE-963C-484C-A834-8101CEE8BC7B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B6E304-814F-4164-8755-B67EF151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CE933B-6877-44B4-9F33-9D7BCB19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90B4D12-7102-4194-A9F1-3C93EE98F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5042159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9879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B27129-3400-4FA0-BB36-D18C58B9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Technologievergleich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A2AF7ED-2FEC-498A-BB1B-B680F039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9369673C-594B-4937-82FA-19EC0277801B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4A09A4C-57DA-4FBF-8AAF-82C62791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147BF0-E22E-4208-92B3-5C5D4295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839B3C1A-30D4-4C54-B1B5-A1DA0B08C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540290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8554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B27129-3400-4FA0-BB36-D18C58B9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Brillenvergleich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A2AF7ED-2FEC-498A-BB1B-B680F039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9369673C-594B-4937-82FA-19EC0277801B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4A09A4C-57DA-4FBF-8AAF-82C62791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147BF0-E22E-4208-92B3-5C5D4295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243AAE15-59C4-4D80-8B0B-6E8E5DFC4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678048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966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CA2B-F3FD-4ED0-BB80-1BC000C3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6507382"/>
                  </p:ext>
                </p:extLst>
              </p:nvPr>
            </p:nvGraphicFramePr>
            <p:xfrm>
              <a:off x="10698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8" cId="3292432333">
                    <pslz:zmPr id="{A545A67E-C8F9-4A91-A05F-DC86960DDE5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>
                          <a:outerShdw blurRad="57785" dist="33020" dir="3180000" algn="ctr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rightRoom" dir="t">
                            <a:rot lat="0" lon="0" rev="600000"/>
                          </a:lightRig>
                        </a:scene3d>
                        <a:sp3d prstMaterial="metal">
                          <a:bevelT w="38100" h="57150" prst="angle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848" y="2899320"/>
                <a:ext cx="3048000" cy="1714500"/>
              </a:xfrm>
              <a:prstGeom prst="rect">
                <a:avLst/>
              </a:prstGeom>
              <a:ln w="34925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4360389"/>
                  </p:ext>
                </p:extLst>
              </p:nvPr>
            </p:nvGraphicFramePr>
            <p:xfrm>
              <a:off x="45750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9" cId="3161220688">
                    <pslz:zmPr id="{6A00781B-4AA3-492E-96E6-01FC24411B3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57785" dist="33020" dir="3180000" algn="ctr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rightRoom" dir="t">
                            <a:rot lat="0" lon="0" rev="600000"/>
                          </a:lightRig>
                        </a:scene3d>
                        <a:sp3d prstMaterial="metal">
                          <a:bevelT w="38100" h="57150" prst="angle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50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802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60" cId="140476505">
                    <pslz:zmPr id="{9A439B14-AD6F-46A4-9CBC-1F63037BD12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02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FAA69B-7CBC-4C34-B465-2AEE2EE4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55B4-B906-477F-A8BB-5FE4C707DB6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EF6CB6-1A4E-4316-A06E-A527807E0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F951B-968E-4518-B563-72C357CC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43DA4-DB90-42F3-B91D-5C71CC6D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Werkstatt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709D07-4B0B-4C9C-A887-2915E560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Eine Präsentationsfertige Szene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8F3E61-99F7-4810-9C35-DEDCAF59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5B7E-1E30-4C57-A703-67D5664FEF10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FB7257-A3B3-4348-BB11-0A5EAA6E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7535C-D927-4627-A320-785FB922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525874-A063-4969-A5AF-619D403A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88335"/>
            <a:ext cx="10058400" cy="1609344"/>
          </a:xfrm>
        </p:spPr>
        <p:txBody>
          <a:bodyPr>
            <a:normAutofit/>
          </a:bodyPr>
          <a:lstStyle/>
          <a:p>
            <a:r>
              <a:rPr lang="de-DE"/>
              <a:t>Vision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58962-CAE7-43B2-9B19-CA2E542B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43467"/>
            <a:ext cx="10058400" cy="34633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dirty="0"/>
              <a:t>Inspizieren, interagieren und mutieren von Objekten, welche im Vorfeld in einer CAD-Software entwickelt wurden.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D3C9E1-66E4-43E3-9B13-5665B1A2CF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D7EDDF1D-0CC5-4CED-B16E-E2075B286700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7EEA84-28A3-4161-AA72-B981C9B4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A9CB8B-06E2-42A1-B940-923E2548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2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Anforderungen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3CDF1DBD-6EFC-47D4-8768-3CF7623E5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17045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888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Interaktion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BF2C31F-6C1A-429B-A08B-E560E94F49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205314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6443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Laden zur </a:t>
            </a:r>
            <a:r>
              <a:rPr lang="de-DE" dirty="0" err="1"/>
              <a:t>laufzeit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8634FBF-2014-4683-A729-925EA2A21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602780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910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CA2B-F3FD-4ED0-BB80-1BC000C3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329408"/>
                  </p:ext>
                </p:extLst>
              </p:nvPr>
            </p:nvGraphicFramePr>
            <p:xfrm>
              <a:off x="10698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8" cId="3292432333">
                    <pslz:zmPr id="{A545A67E-C8F9-4A91-A05F-DC86960DDE5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848" y="2899320"/>
                <a:ext cx="3048000" cy="1714500"/>
              </a:xfrm>
              <a:prstGeom prst="rect">
                <a:avLst/>
              </a:prstGeom>
              <a:ln w="3492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6432642"/>
                  </p:ext>
                </p:extLst>
              </p:nvPr>
            </p:nvGraphicFramePr>
            <p:xfrm>
              <a:off x="45750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9" cId="3161220688">
                    <pslz:zmPr id="{6A00781B-4AA3-492E-96E6-01FC24411B3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50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2127739"/>
                  </p:ext>
                </p:extLst>
              </p:nvPr>
            </p:nvGraphicFramePr>
            <p:xfrm>
              <a:off x="80802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60" cId="140476505">
                    <pslz:zmPr id="{9A439B14-AD6F-46A4-9CBC-1F63037BD12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02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39FADF-F0FE-449C-A9E8-08FEEE59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EFD7-9965-4500-9095-BEDC67E1534F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F3A34B-C0D9-4617-BFDF-0936DCC7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08BEDA-1349-4698-BDA1-784215CE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31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Hürden der Entwicklung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AD8A6C42-3973-42E5-BEEA-A47E77256E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057128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9244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0B697-2DAD-4245-8639-F24F6A23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GB" dirty="0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ED7CA44A-ACA8-411E-A4EC-AF7D11E65D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754" t="5767" r="12238" b="7352"/>
          <a:stretch/>
        </p:blipFill>
        <p:spPr>
          <a:xfrm>
            <a:off x="3488923" y="1811044"/>
            <a:ext cx="6241003" cy="40127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8C76C4-4636-4FBE-B439-F4287190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10A5-7871-4C47-B333-BFD62238F901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4F8AB-453E-43AB-94F2-B64C2860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EC95A-DC60-4A48-AF28-9ED20C52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2DA88E06-C3ED-4923-A392-D6C96924D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482265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8235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B96B-7A87-4BDD-8343-8F123190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/>
              <a:t>Ausblick</a:t>
            </a:r>
            <a:endParaRPr lang="en-GB" dirty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6801D2E5-1EB9-42C0-BD9C-7841CD7EA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284834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8D4F49-7EFF-4559-A29D-262A4BB5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9557-0CCD-4C39-9453-6EE0314987CF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735F9-6B5B-4B2C-B110-8A5FE172F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DBD987-8A82-40E8-826C-E31E76E1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5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E27A9-2D22-4F15-BF1D-65708606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Stereoskopische </a:t>
            </a:r>
            <a:r>
              <a:rPr lang="de-DE" dirty="0" err="1"/>
              <a:t>projektion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CF4DD2-882E-41E9-A19D-C54AD29C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bisherige Technologie im Stereo X Labor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DA3476-5105-4F51-8050-5CFFA6D9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F833-041B-4965-A9BA-058357948538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556FB0-BEE0-47C3-80A8-FC5FB8C26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B4B049-BEE5-4F6A-BC6E-7B3E1168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3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2B23F-2730-4542-BA9C-A51A2175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Prinzip der Stereoskopischen </a:t>
            </a:r>
            <a:r>
              <a:rPr lang="de-DE" dirty="0" err="1"/>
              <a:t>projektion</a:t>
            </a:r>
            <a:endParaRPr lang="en-GB" dirty="0"/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3FB7B7D0-FBE7-4852-A9C0-B991FAB0FD76}"/>
              </a:ext>
            </a:extLst>
          </p:cNvPr>
          <p:cNvGrpSpPr/>
          <p:nvPr/>
        </p:nvGrpSpPr>
        <p:grpSpPr>
          <a:xfrm>
            <a:off x="8827633" y="2348880"/>
            <a:ext cx="1350000" cy="540000"/>
            <a:chOff x="3563888" y="5524773"/>
            <a:chExt cx="1350000" cy="540000"/>
          </a:xfrm>
        </p:grpSpPr>
        <p:pic>
          <p:nvPicPr>
            <p:cNvPr id="110" name="Picture 2" descr="C:\Users\Dominik\Studium\view24.png">
              <a:extLst>
                <a:ext uri="{FF2B5EF4-FFF2-40B4-BE49-F238E27FC236}">
                  <a16:creationId xmlns:a16="http://schemas.microsoft.com/office/drawing/2014/main" id="{17B3D6A8-E5F7-4981-ADB1-6B654C26B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55247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3" descr="C:\Users\Dominik\Studium\view24.png">
              <a:extLst>
                <a:ext uri="{FF2B5EF4-FFF2-40B4-BE49-F238E27FC236}">
                  <a16:creationId xmlns:a16="http://schemas.microsoft.com/office/drawing/2014/main" id="{701B0DB8-C618-43C3-B1E4-948333CE38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88" y="55247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" name="Picture 4" descr="C:\Users\Dominik\Studium\single7.png">
            <a:extLst>
              <a:ext uri="{FF2B5EF4-FFF2-40B4-BE49-F238E27FC236}">
                <a16:creationId xmlns:a16="http://schemas.microsoft.com/office/drawing/2014/main" id="{B799E65C-DDFE-4318-B24B-FFDD9689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209" y="4077072"/>
            <a:ext cx="1386424" cy="13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Gerade Verbindung 5">
            <a:extLst>
              <a:ext uri="{FF2B5EF4-FFF2-40B4-BE49-F238E27FC236}">
                <a16:creationId xmlns:a16="http://schemas.microsoft.com/office/drawing/2014/main" id="{86A58A00-5B76-428C-A03B-3EEFDE75111E}"/>
              </a:ext>
            </a:extLst>
          </p:cNvPr>
          <p:cNvCxnSpPr>
            <a:stCxn id="110" idx="1"/>
          </p:cNvCxnSpPr>
          <p:nvPr/>
        </p:nvCxnSpPr>
        <p:spPr>
          <a:xfrm flipH="1">
            <a:off x="8791209" y="2618880"/>
            <a:ext cx="36424" cy="239429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10">
            <a:extLst>
              <a:ext uri="{FF2B5EF4-FFF2-40B4-BE49-F238E27FC236}">
                <a16:creationId xmlns:a16="http://schemas.microsoft.com/office/drawing/2014/main" id="{B73DECA5-C532-4359-873E-750230F103B4}"/>
              </a:ext>
            </a:extLst>
          </p:cNvPr>
          <p:cNvCxnSpPr>
            <a:stCxn id="110" idx="3"/>
          </p:cNvCxnSpPr>
          <p:nvPr/>
        </p:nvCxnSpPr>
        <p:spPr>
          <a:xfrm>
            <a:off x="9367633" y="2618880"/>
            <a:ext cx="918192" cy="239429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13">
            <a:extLst>
              <a:ext uri="{FF2B5EF4-FFF2-40B4-BE49-F238E27FC236}">
                <a16:creationId xmlns:a16="http://schemas.microsoft.com/office/drawing/2014/main" id="{6283845A-82D6-408F-9CC0-EFA9B668FC66}"/>
              </a:ext>
            </a:extLst>
          </p:cNvPr>
          <p:cNvCxnSpPr>
            <a:stCxn id="111" idx="1"/>
          </p:cNvCxnSpPr>
          <p:nvPr/>
        </p:nvCxnSpPr>
        <p:spPr>
          <a:xfrm flipH="1">
            <a:off x="8701649" y="2618880"/>
            <a:ext cx="935984" cy="2394296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6">
            <a:extLst>
              <a:ext uri="{FF2B5EF4-FFF2-40B4-BE49-F238E27FC236}">
                <a16:creationId xmlns:a16="http://schemas.microsoft.com/office/drawing/2014/main" id="{9DB3AFBA-2758-4035-95A9-CAB28BB3343D}"/>
              </a:ext>
            </a:extLst>
          </p:cNvPr>
          <p:cNvCxnSpPr>
            <a:stCxn id="111" idx="3"/>
          </p:cNvCxnSpPr>
          <p:nvPr/>
        </p:nvCxnSpPr>
        <p:spPr>
          <a:xfrm>
            <a:off x="10177633" y="2618880"/>
            <a:ext cx="0" cy="2394296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Inhaltsplatzhalter 2">
            <a:extLst>
              <a:ext uri="{FF2B5EF4-FFF2-40B4-BE49-F238E27FC236}">
                <a16:creationId xmlns:a16="http://schemas.microsoft.com/office/drawing/2014/main" id="{1BB358FB-8772-4312-B51D-E2DD8C40A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470036"/>
            <a:ext cx="7008923" cy="3138912"/>
          </a:xfrm>
        </p:spPr>
        <p:txBody>
          <a:bodyPr>
            <a:noAutofit/>
          </a:bodyPr>
          <a:lstStyle/>
          <a:p>
            <a:r>
              <a:rPr lang="de-DE" dirty="0">
                <a:ea typeface="Segoe UI" panose="020B0502040204020203" pitchFamily="34" charset="0"/>
                <a:cs typeface="Segoe UI" panose="020B0502040204020203" pitchFamily="34" charset="0"/>
              </a:rPr>
              <a:t>Gleichzeitige Wahrnehmung der Umgebung aus zwei verschiedenen Blickwinkeln</a:t>
            </a:r>
          </a:p>
          <a:p>
            <a:pPr lvl="1">
              <a:buFont typeface="Lucida Sans Unicode" panose="020B0602030504020204" pitchFamily="34" charset="0"/>
              <a:buChar char="⇒"/>
            </a:pPr>
            <a:r>
              <a:rPr lang="de-DE" sz="2000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Räumliches Sehen</a:t>
            </a:r>
          </a:p>
          <a:p>
            <a:pPr lvl="1">
              <a:buFont typeface="Lucida Sans Unicode" panose="020B0602030504020204" pitchFamily="34" charset="0"/>
              <a:buChar char="⇒"/>
            </a:pPr>
            <a:endParaRPr lang="de-DE" sz="2000" dirty="0">
              <a:solidFill>
                <a:schemeClr val="tx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dirty="0">
                <a:ea typeface="Segoe UI" panose="020B0502040204020203" pitchFamily="34" charset="0"/>
                <a:cs typeface="Segoe UI" panose="020B0502040204020203" pitchFamily="34" charset="0"/>
              </a:rPr>
              <a:t>Tiefeneindruck erfordert zwei Bildkanäle</a:t>
            </a:r>
          </a:p>
          <a:p>
            <a:pPr lvl="1"/>
            <a:r>
              <a:rPr lang="de-DE" sz="2000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Bildkanäle müssen getrennt und entsprechendem Auge zugeordnet werden</a:t>
            </a:r>
          </a:p>
          <a:p>
            <a:pPr lvl="1"/>
            <a:r>
              <a:rPr lang="de-DE" sz="2000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Darstellung des Gesamtbilds auf derselben Projektionsfläche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496409-9110-4D2A-9A70-DA25F439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468E-A692-4756-A67B-0463FEF6C626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A3E2DF-AB6A-4AEA-972E-0F131A771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E0B6AB-FF59-401E-B697-E2554DB3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0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26364-7AC6-4E5B-BD89-4EC3FAF0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Systemaufbau</a:t>
            </a:r>
            <a:endParaRPr lang="en-GB" dirty="0"/>
          </a:p>
        </p:txBody>
      </p:sp>
      <p:pic>
        <p:nvPicPr>
          <p:cNvPr id="7" name="Picture 4" descr="C:\Users\Dominik\Studium\single7.png">
            <a:extLst>
              <a:ext uri="{FF2B5EF4-FFF2-40B4-BE49-F238E27FC236}">
                <a16:creationId xmlns:a16="http://schemas.microsoft.com/office/drawing/2014/main" id="{AFBC5439-B7CA-4213-B331-8AAA11E3C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070" y="3400171"/>
            <a:ext cx="1255132" cy="125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5">
            <a:extLst>
              <a:ext uri="{FF2B5EF4-FFF2-40B4-BE49-F238E27FC236}">
                <a16:creationId xmlns:a16="http://schemas.microsoft.com/office/drawing/2014/main" id="{38B7F50D-C54A-41B6-A089-5A82E392EC2B}"/>
              </a:ext>
            </a:extLst>
          </p:cNvPr>
          <p:cNvCxnSpPr>
            <a:cxnSpLocks/>
            <a:stCxn id="23" idx="1"/>
            <a:endCxn id="13" idx="1"/>
          </p:cNvCxnSpPr>
          <p:nvPr/>
        </p:nvCxnSpPr>
        <p:spPr>
          <a:xfrm>
            <a:off x="4325141" y="2287909"/>
            <a:ext cx="1763364" cy="337218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>
            <a:extLst>
              <a:ext uri="{FF2B5EF4-FFF2-40B4-BE49-F238E27FC236}">
                <a16:creationId xmlns:a16="http://schemas.microsoft.com/office/drawing/2014/main" id="{45CAA59E-455F-4176-ABA6-7A2D48EBAEDE}"/>
              </a:ext>
            </a:extLst>
          </p:cNvPr>
          <p:cNvCxnSpPr>
            <a:cxnSpLocks/>
            <a:stCxn id="23" idx="3"/>
            <a:endCxn id="13" idx="3"/>
          </p:cNvCxnSpPr>
          <p:nvPr/>
        </p:nvCxnSpPr>
        <p:spPr>
          <a:xfrm>
            <a:off x="4685866" y="2287909"/>
            <a:ext cx="3017212" cy="175761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3">
            <a:extLst>
              <a:ext uri="{FF2B5EF4-FFF2-40B4-BE49-F238E27FC236}">
                <a16:creationId xmlns:a16="http://schemas.microsoft.com/office/drawing/2014/main" id="{15BE8A92-DF83-4F5E-ACD2-49F610C63B38}"/>
              </a:ext>
            </a:extLst>
          </p:cNvPr>
          <p:cNvCxnSpPr>
            <a:cxnSpLocks/>
            <a:stCxn id="27" idx="1"/>
            <a:endCxn id="12" idx="1"/>
          </p:cNvCxnSpPr>
          <p:nvPr/>
        </p:nvCxnSpPr>
        <p:spPr>
          <a:xfrm flipH="1">
            <a:off x="4192055" y="2274339"/>
            <a:ext cx="2942903" cy="1797815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6">
            <a:extLst>
              <a:ext uri="{FF2B5EF4-FFF2-40B4-BE49-F238E27FC236}">
                <a16:creationId xmlns:a16="http://schemas.microsoft.com/office/drawing/2014/main" id="{2DE681AE-4F64-46FA-9194-0E1D6BC260CD}"/>
              </a:ext>
            </a:extLst>
          </p:cNvPr>
          <p:cNvCxnSpPr>
            <a:cxnSpLocks/>
            <a:stCxn id="27" idx="3"/>
            <a:endCxn id="12" idx="3"/>
          </p:cNvCxnSpPr>
          <p:nvPr/>
        </p:nvCxnSpPr>
        <p:spPr>
          <a:xfrm flipH="1">
            <a:off x="5806628" y="2274339"/>
            <a:ext cx="1689055" cy="3412389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FE227137-67BB-447D-A560-BA8A2CE670FF}"/>
              </a:ext>
            </a:extLst>
          </p:cNvPr>
          <p:cNvSpPr/>
          <p:nvPr/>
        </p:nvSpPr>
        <p:spPr>
          <a:xfrm rot="2700000">
            <a:off x="3857666" y="4698959"/>
            <a:ext cx="2283352" cy="360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27DE252-508E-4DB0-80D7-DEE6F981C628}"/>
              </a:ext>
            </a:extLst>
          </p:cNvPr>
          <p:cNvSpPr/>
          <p:nvPr/>
        </p:nvSpPr>
        <p:spPr>
          <a:xfrm rot="18900000">
            <a:off x="5754115" y="4672326"/>
            <a:ext cx="2283352" cy="360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4" descr="C:\Users\Dominik\Studium\single7.png">
            <a:extLst>
              <a:ext uri="{FF2B5EF4-FFF2-40B4-BE49-F238E27FC236}">
                <a16:creationId xmlns:a16="http://schemas.microsoft.com/office/drawing/2014/main" id="{91868D41-950E-4774-AF48-17FFEEB2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 flipH="1">
            <a:off x="6722004" y="3794646"/>
            <a:ext cx="342542" cy="212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Dominik\Studium\single7.png">
            <a:extLst>
              <a:ext uri="{FF2B5EF4-FFF2-40B4-BE49-F238E27FC236}">
                <a16:creationId xmlns:a16="http://schemas.microsoft.com/office/drawing/2014/main" id="{72F05EE1-0921-4BC7-BCCA-BBC1D49D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 flipH="1">
            <a:off x="4820474" y="3799767"/>
            <a:ext cx="342542" cy="212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Gerade Verbindung 13">
            <a:extLst>
              <a:ext uri="{FF2B5EF4-FFF2-40B4-BE49-F238E27FC236}">
                <a16:creationId xmlns:a16="http://schemas.microsoft.com/office/drawing/2014/main" id="{58BF4B80-6D2D-4A5E-A3F1-92D4D6DAFD4A}"/>
              </a:ext>
            </a:extLst>
          </p:cNvPr>
          <p:cNvCxnSpPr>
            <a:cxnSpLocks/>
            <a:stCxn id="25" idx="3"/>
            <a:endCxn id="13" idx="3"/>
          </p:cNvCxnSpPr>
          <p:nvPr/>
        </p:nvCxnSpPr>
        <p:spPr>
          <a:xfrm>
            <a:off x="4677985" y="2477149"/>
            <a:ext cx="3025093" cy="1568372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3">
            <a:extLst>
              <a:ext uri="{FF2B5EF4-FFF2-40B4-BE49-F238E27FC236}">
                <a16:creationId xmlns:a16="http://schemas.microsoft.com/office/drawing/2014/main" id="{85292F68-CCE2-45E8-8209-26E2D757723C}"/>
              </a:ext>
            </a:extLst>
          </p:cNvPr>
          <p:cNvCxnSpPr>
            <a:cxnSpLocks/>
            <a:stCxn id="25" idx="1"/>
            <a:endCxn id="13" idx="1"/>
          </p:cNvCxnSpPr>
          <p:nvPr/>
        </p:nvCxnSpPr>
        <p:spPr>
          <a:xfrm>
            <a:off x="4317260" y="2477149"/>
            <a:ext cx="1771245" cy="3182946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>
            <a:extLst>
              <a:ext uri="{FF2B5EF4-FFF2-40B4-BE49-F238E27FC236}">
                <a16:creationId xmlns:a16="http://schemas.microsoft.com/office/drawing/2014/main" id="{8A712131-EB90-4D56-99D0-13FF1773B922}"/>
              </a:ext>
            </a:extLst>
          </p:cNvPr>
          <p:cNvCxnSpPr>
            <a:cxnSpLocks/>
            <a:stCxn id="26" idx="1"/>
            <a:endCxn id="12" idx="1"/>
          </p:cNvCxnSpPr>
          <p:nvPr/>
        </p:nvCxnSpPr>
        <p:spPr>
          <a:xfrm flipH="1">
            <a:off x="4192055" y="2503993"/>
            <a:ext cx="2932753" cy="1568161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>
            <a:extLst>
              <a:ext uri="{FF2B5EF4-FFF2-40B4-BE49-F238E27FC236}">
                <a16:creationId xmlns:a16="http://schemas.microsoft.com/office/drawing/2014/main" id="{CBF0BB9C-28A7-4AD7-8A2F-0D9334C2FFAE}"/>
              </a:ext>
            </a:extLst>
          </p:cNvPr>
          <p:cNvCxnSpPr>
            <a:cxnSpLocks/>
            <a:stCxn id="26" idx="3"/>
            <a:endCxn id="12" idx="3"/>
          </p:cNvCxnSpPr>
          <p:nvPr/>
        </p:nvCxnSpPr>
        <p:spPr>
          <a:xfrm flipH="1">
            <a:off x="5806628" y="2503993"/>
            <a:ext cx="1678905" cy="318273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Projektor">
            <a:extLst>
              <a:ext uri="{FF2B5EF4-FFF2-40B4-BE49-F238E27FC236}">
                <a16:creationId xmlns:a16="http://schemas.microsoft.com/office/drawing/2014/main" id="{308EECCB-7AA4-4A5C-91F0-395521D11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5141" y="2107546"/>
            <a:ext cx="360725" cy="360725"/>
          </a:xfrm>
          <a:prstGeom prst="rect">
            <a:avLst/>
          </a:prstGeom>
        </p:spPr>
      </p:pic>
      <p:pic>
        <p:nvPicPr>
          <p:cNvPr id="25" name="Grafik 24" descr="Projektor">
            <a:extLst>
              <a:ext uri="{FF2B5EF4-FFF2-40B4-BE49-F238E27FC236}">
                <a16:creationId xmlns:a16="http://schemas.microsoft.com/office/drawing/2014/main" id="{5C236B46-13DD-4CB1-9392-40972B1F5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7260" y="2296786"/>
            <a:ext cx="360725" cy="360725"/>
          </a:xfrm>
          <a:prstGeom prst="rect">
            <a:avLst/>
          </a:prstGeom>
        </p:spPr>
      </p:pic>
      <p:pic>
        <p:nvPicPr>
          <p:cNvPr id="26" name="Grafik 25" descr="Projektor">
            <a:extLst>
              <a:ext uri="{FF2B5EF4-FFF2-40B4-BE49-F238E27FC236}">
                <a16:creationId xmlns:a16="http://schemas.microsoft.com/office/drawing/2014/main" id="{8015BE84-FEBA-4B67-A8D6-BC75B4C1A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4808" y="2323630"/>
            <a:ext cx="360725" cy="360725"/>
          </a:xfrm>
          <a:prstGeom prst="rect">
            <a:avLst/>
          </a:prstGeom>
        </p:spPr>
      </p:pic>
      <p:pic>
        <p:nvPicPr>
          <p:cNvPr id="27" name="Grafik 26" descr="Projektor">
            <a:extLst>
              <a:ext uri="{FF2B5EF4-FFF2-40B4-BE49-F238E27FC236}">
                <a16:creationId xmlns:a16="http://schemas.microsoft.com/office/drawing/2014/main" id="{70A816DA-F995-4898-86C3-E75AF05F4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4958" y="2093976"/>
            <a:ext cx="360725" cy="360725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38C860-3436-4A3C-AA4F-17061F464A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/>
          <a:lstStyle/>
          <a:p>
            <a:fld id="{E767D813-E89B-42AE-9016-9DF2208651B6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956F7F-D377-4408-A574-060F8BAD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4C5840-80B9-4083-AF30-9DFA44A0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72" name="Grafik 71" descr="Webcam">
            <a:extLst>
              <a:ext uri="{FF2B5EF4-FFF2-40B4-BE49-F238E27FC236}">
                <a16:creationId xmlns:a16="http://schemas.microsoft.com/office/drawing/2014/main" id="{74094CC1-12E5-46FA-8533-BCE189F8C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8079" y="5492266"/>
            <a:ext cx="295449" cy="2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1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A5A0FC-25BF-4E00-92ED-A160BC22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Prinzip der Gestenerkennung</a:t>
            </a:r>
            <a:endParaRPr lang="en-GB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DEC653C6-6885-48A8-8D13-73448F82A5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616667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1F8D5B-B488-4137-9988-3B2C4019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DBDE0-3CCF-4AC9-8A1F-3E418D9211D3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1DB17-6229-4906-8A43-41C422E7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E9708A-9E3F-4159-8CC3-B7762A1F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5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/>
              <a:t>betrachtung</a:t>
            </a:r>
            <a:endParaRPr lang="en-GB"/>
          </a:p>
        </p:txBody>
      </p:sp>
      <p:graphicFrame>
        <p:nvGraphicFramePr>
          <p:cNvPr id="11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886653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0C28FE-ED73-4973-88DB-B2B8916B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fld id="{B65540B1-8AC7-4CF2-AB59-2A89F0AE8712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B55E7B-8899-4292-AE0C-7725E30E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43FA74-99CD-4505-8E89-4EA6C073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0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4F3F0-3C26-46E4-BA14-3A29EEC4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/>
              <a:t>Fazit</a:t>
            </a:r>
            <a:endParaRPr lang="en-GB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9E4B78E3-49D3-4736-8D8D-5322BD742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622994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37107-F542-4410-AC30-0229B3D1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C795-ACB4-4CF8-AC38-4B8A51CAC249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774DDF-C6F8-4E95-B171-E937A7D0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1C524F-D07F-40D7-9D49-7D81A18F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2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CA2B-F3FD-4ED0-BB80-1BC000C3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7006265"/>
                  </p:ext>
                </p:extLst>
              </p:nvPr>
            </p:nvGraphicFramePr>
            <p:xfrm>
              <a:off x="10698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8" cId="3292432333">
                    <pslz:zmPr id="{A545A67E-C8F9-4A91-A05F-DC86960DDE5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/>
                        <a:scene3d>
                          <a:camera prst="orthographicFront">
                            <a:rot lat="0" lon="0" rev="0"/>
                          </a:camera>
                          <a:lightRig rig="glow" dir="t">
                            <a:rot lat="0" lon="0" rev="14100000"/>
                          </a:lightRig>
                        </a:scene3d>
                        <a:sp3d prstMaterial="softEdge">
                          <a:bevelT w="127000" prst="artDeco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848" y="2899320"/>
                <a:ext cx="3048000" cy="1714500"/>
              </a:xfrm>
              <a:prstGeom prst="rect">
                <a:avLst/>
              </a:prstGeom>
              <a:ln w="34925"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750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9" cId="3161220688">
                    <pslz:zmPr id="{6A00781B-4AA3-492E-96E6-01FC24411B3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50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802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60" cId="140476505">
                    <pslz:zmPr id="{9A439B14-AD6F-46A4-9CBC-1F63037BD12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02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121EE0-C4C0-47C5-8558-37B9A3E3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2981-4EE2-4102-BBF3-AB5F59BC6704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4C3445-A405-45DC-98B0-4CACDFCE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Stereo VR - Nico Kubasta und Patrick Ziegeldorf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BD1D58-1032-4F05-B762-6B6B3815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61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Backgrounds.WindowsPhoneLandscape" Revision="1" Stencil="System.Storyboarding.Backgrounds" StencilVersion="0.1"/>
</Control>
</file>

<file path=customXml/item2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3.xml><?xml version="1.0" encoding="utf-8"?>
<Control xmlns="http://schemas.microsoft.com/VisualStudio/2011/storyboarding/control">
  <Id Name="System.Storyboarding.Backgrounds.BrowserWindows8" Revision="1" Stencil="System.Storyboarding.Backgrounds" StencilVersion="0.1"/>
</Control>
</file>

<file path=customXml/item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6.xml><?xml version="1.0" encoding="utf-8"?>
<Control xmlns="http://schemas.microsoft.com/VisualStudio/2011/storyboarding/control">
  <Id Name="System.Storyboarding.Annotation.AnimatedRectangleCallout" Revision="1" Stencil="System.Storyboarding.Annotation" StencilVersion="0.1"/>
</Control>
</file>

<file path=customXml/item7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8.xml><?xml version="1.0" encoding="utf-8"?>
<Control xmlns="http://schemas.microsoft.com/VisualStudio/2011/storyboarding/control">
  <Id Name="9d9c56e0-6ca3-4298-b757-9c73dab947ac" RevisionId="993ea365-49c2-46dc-bf14-e971e460de1e" Stencil="172d6d98-e5c9-42e9-a209-79f7a94bbd38" StencilRevisionId="00000000-0000-0000-0000-000000000000" StencilVersion="0.0"/>
</Control>
</file>

<file path=customXml/item9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5257094E-010A-47E8-9B48-B4776E37AE7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3032AE8-14A9-41E6-8BB9-4553C2FFF265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A523528-FA55-4B93-9BDB-8EB5B31D6536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0D4DAEC8-7379-421E-B3E8-FF083F2516E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628EAB25-F23C-4A91-8FC2-DD3A0798056D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9C32A1AA-3B5A-406F-9FFF-7FF12809294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81E15FC9-20B4-41F8-81F5-243C35A05F68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DE7BE20B-BA3B-4BBB-A0E8-B6D05392D5B9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64D1ED85-74FB-4B0E-9A98-F334CB5EF0F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627</Words>
  <Application>Microsoft Office PowerPoint</Application>
  <PresentationFormat>Breitbild</PresentationFormat>
  <Paragraphs>203</Paragraphs>
  <Slides>23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Calibri</vt:lpstr>
      <vt:lpstr>Lucida Sans Unicode</vt:lpstr>
      <vt:lpstr>Rockwell</vt:lpstr>
      <vt:lpstr>Rockwell Condensed</vt:lpstr>
      <vt:lpstr>Rockwell Extra Bold</vt:lpstr>
      <vt:lpstr>Segoe UI</vt:lpstr>
      <vt:lpstr>Wingdings</vt:lpstr>
      <vt:lpstr>Holzart</vt:lpstr>
      <vt:lpstr>Stereo VR </vt:lpstr>
      <vt:lpstr>Agenda</vt:lpstr>
      <vt:lpstr>Stereoskopische projektion</vt:lpstr>
      <vt:lpstr>Prinzip der Stereoskopischen projektion</vt:lpstr>
      <vt:lpstr>Systemaufbau</vt:lpstr>
      <vt:lpstr>Prinzip der Gestenerkennung</vt:lpstr>
      <vt:lpstr>betrachtung</vt:lpstr>
      <vt:lpstr>Fazit</vt:lpstr>
      <vt:lpstr>Agenda</vt:lpstr>
      <vt:lpstr>Technologieupgrade</vt:lpstr>
      <vt:lpstr>Neue technologien</vt:lpstr>
      <vt:lpstr>Technologievergleich</vt:lpstr>
      <vt:lpstr>Brillenvergleich</vt:lpstr>
      <vt:lpstr>Agenda</vt:lpstr>
      <vt:lpstr>Die Werkstatt</vt:lpstr>
      <vt:lpstr>Vision</vt:lpstr>
      <vt:lpstr>Anforderungen</vt:lpstr>
      <vt:lpstr>Interaktion</vt:lpstr>
      <vt:lpstr>Laden zur laufzeit</vt:lpstr>
      <vt:lpstr>Hürden der Entwicklung</vt:lpstr>
      <vt:lpstr>Demo</vt:lpstr>
      <vt:lpstr>Ergebnisse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 VR</dc:title>
  <dc:creator>Patrick Ziegeldorf</dc:creator>
  <cp:lastModifiedBy>Patrick Ziegeldorf</cp:lastModifiedBy>
  <cp:revision>41</cp:revision>
  <dcterms:created xsi:type="dcterms:W3CDTF">2017-06-19T08:21:12Z</dcterms:created>
  <dcterms:modified xsi:type="dcterms:W3CDTF">2017-06-20T17:31:04Z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